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sldIdLst>
    <p:sldId id="257" r:id="rId5"/>
    <p:sldId id="319" r:id="rId6"/>
    <p:sldId id="300" r:id="rId7"/>
    <p:sldId id="313" r:id="rId8"/>
    <p:sldId id="314" r:id="rId9"/>
    <p:sldId id="315" r:id="rId10"/>
    <p:sldId id="316" r:id="rId11"/>
    <p:sldId id="317" r:id="rId12"/>
    <p:sldId id="339" r:id="rId13"/>
    <p:sldId id="320" r:id="rId14"/>
    <p:sldId id="329" r:id="rId15"/>
    <p:sldId id="321" r:id="rId16"/>
    <p:sldId id="332" r:id="rId17"/>
    <p:sldId id="333" r:id="rId18"/>
    <p:sldId id="327" r:id="rId19"/>
    <p:sldId id="325" r:id="rId20"/>
    <p:sldId id="311" r:id="rId21"/>
    <p:sldId id="337" r:id="rId22"/>
    <p:sldId id="338" r:id="rId23"/>
    <p:sldId id="335" r:id="rId24"/>
    <p:sldId id="341" r:id="rId25"/>
    <p:sldId id="323" r:id="rId26"/>
    <p:sldId id="326" r:id="rId27"/>
    <p:sldId id="33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F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48E8D4-4B36-4DB4-98DA-CF0A66EFA548}" v="2948" dt="2022-11-10T19:29:55.439"/>
    <p1510:client id="{34E22B90-696F-4871-97BC-1B86883011ED}" v="2453" dt="2022-11-10T17:02:44.104"/>
    <p1510:client id="{98D4542C-DA4B-400E-8B46-F1045AA2EA81}" v="6950" dt="2022-11-11T01:05:21.525"/>
    <p1510:client id="{BB841FC7-4B66-466E-A9D5-766D5AB76D45}" v="5826" dt="2022-11-11T01:09:28.901"/>
    <p1510:client id="{E0800098-4EA1-4937-87D1-0D947C543FBE}" v="1478" dt="2022-11-11T01:05:39.2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8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27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6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6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6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33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90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23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9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11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2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3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FD337D-D0E8-F228-25D7-BE0F6009B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it-IT" sz="4100" b="1"/>
              <a:t>ESERCIZIO </a:t>
            </a:r>
            <a:br>
              <a:rPr lang="it-IT" sz="4100" b="1"/>
            </a:br>
            <a:r>
              <a:rPr lang="it-IT" sz="4100" b="1">
                <a:cs typeface="Calibri Light"/>
              </a:rPr>
              <a:t>AIRPORT</a:t>
            </a:r>
            <a:br>
              <a:rPr lang="it-IT" sz="4100" b="1">
                <a:cs typeface="Calibri Light"/>
              </a:rPr>
            </a:br>
            <a:r>
              <a:rPr lang="it-IT" sz="4100" b="1">
                <a:cs typeface="Calibri Light"/>
              </a:rPr>
              <a:t>CALTABELLOTTA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9E3FD2A-5F6B-3798-DF9A-FE1E28F80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pPr algn="l"/>
            <a:r>
              <a:rPr lang="it-IT"/>
              <a:t>Di Piazza – Sorce – Indelicato – Randazzo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Robot PNG HD | PNG Mart">
            <a:extLst>
              <a:ext uri="{FF2B5EF4-FFF2-40B4-BE49-F238E27FC236}">
                <a16:creationId xmlns:a16="http://schemas.microsoft.com/office/drawing/2014/main" id="{191D58FE-65E5-C992-2A81-6DB0F3F9B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18820"/>
            <a:ext cx="7214616" cy="539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18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A8E4EBD-8547-4B94-5B16-8B5EA57D1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174" y="1436383"/>
            <a:ext cx="3386451" cy="180891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093A07-687F-E254-EE96-EFBE586FFBB3}"/>
              </a:ext>
            </a:extLst>
          </p:cNvPr>
          <p:cNvSpPr txBox="1"/>
          <p:nvPr/>
        </p:nvSpPr>
        <p:spPr>
          <a:xfrm>
            <a:off x="307944" y="224597"/>
            <a:ext cx="1188405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/>
              <a:t>Per la modifica dei sonar, inizialmente, abbiamo importato il package </a:t>
            </a:r>
            <a:r>
              <a:rPr lang="it-IT" sz="2000" b="1" err="1"/>
              <a:t>sonar_strategy</a:t>
            </a:r>
            <a:r>
              <a:rPr lang="it-IT" sz="2000" b="1"/>
              <a:t> </a:t>
            </a:r>
            <a:r>
              <a:rPr lang="it-IT" sz="2000"/>
              <a:t>e abbiamo istanziato un oggetto di tipo </a:t>
            </a:r>
            <a:r>
              <a:rPr lang="it-IT" sz="2000" b="1" err="1"/>
              <a:t>StaticSonarStrategy</a:t>
            </a:r>
            <a:endParaRPr lang="it-IT" sz="2400" b="1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F7DB275-3DF6-BDFD-FAD5-321374E29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173" y="3582367"/>
            <a:ext cx="6189407" cy="164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2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4F2F516-6D07-D46E-6A1F-36E073083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774" y="1278474"/>
            <a:ext cx="6616451" cy="321495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A9CF9A-7BE9-8EB4-73C5-3FAF8716870E}"/>
              </a:ext>
            </a:extLst>
          </p:cNvPr>
          <p:cNvSpPr txBox="1"/>
          <p:nvPr/>
        </p:nvSpPr>
        <p:spPr>
          <a:xfrm>
            <a:off x="307944" y="295748"/>
            <a:ext cx="1188405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/>
              <a:t>È stato inizializzato l’oggetto </a:t>
            </a:r>
            <a:r>
              <a:rPr lang="it-IT" sz="2000" b="1" err="1"/>
              <a:t>sonar_strategy</a:t>
            </a:r>
            <a:r>
              <a:rPr lang="it-IT" sz="2000" b="1"/>
              <a:t> </a:t>
            </a:r>
            <a:r>
              <a:rPr lang="it-IT" sz="2000"/>
              <a:t>e abbiamo richiamato il metodo </a:t>
            </a:r>
            <a:r>
              <a:rPr lang="it-IT" sz="2000" b="1" err="1"/>
              <a:t>start_strategy</a:t>
            </a:r>
            <a:r>
              <a:rPr lang="it-IT" sz="2000" b="1"/>
              <a:t>(). </a:t>
            </a:r>
            <a:r>
              <a:rPr lang="it-IT" sz="2000"/>
              <a:t>Inoltre, sono stati aggiornati i sonar utilizzando il metodo </a:t>
            </a:r>
            <a:r>
              <a:rPr lang="it-IT" sz="2000" b="1" err="1"/>
              <a:t>apply_strategy</a:t>
            </a:r>
            <a:r>
              <a:rPr lang="it-IT" sz="2000" b="1"/>
              <a:t>().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51D5CC0-D98A-12BD-7A35-50136B6D5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774" y="4583689"/>
            <a:ext cx="6616451" cy="85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75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F78C40-1AD9-BB77-9DDA-9639C4B11140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GUIDA 2 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5567D2-E3E5-23BF-B6EB-EE53F232ABEB}"/>
              </a:ext>
            </a:extLst>
          </p:cNvPr>
          <p:cNvSpPr txBox="1"/>
          <p:nvPr/>
        </p:nvSpPr>
        <p:spPr>
          <a:xfrm>
            <a:off x="838200" y="1929384"/>
            <a:ext cx="10515600" cy="2023470"/>
          </a:xfrm>
          <a:solidFill>
            <a:schemeClr val="accent3">
              <a:lumMod val="20000"/>
              <a:lumOff val="80000"/>
            </a:schemeClr>
          </a:solidFill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err="1"/>
              <a:t>Implementare</a:t>
            </a:r>
            <a:r>
              <a:rPr lang="en-US" sz="2000" b="1"/>
              <a:t> la </a:t>
            </a:r>
            <a:r>
              <a:rPr lang="en-US" sz="2000" b="1" err="1"/>
              <a:t>seguente</a:t>
            </a:r>
            <a:r>
              <a:rPr lang="en-US" sz="2000" b="1"/>
              <a:t> </a:t>
            </a:r>
            <a:r>
              <a:rPr lang="en-US" sz="2000" b="1" err="1"/>
              <a:t>comunicazione</a:t>
            </a:r>
            <a:r>
              <a:rPr lang="en-US" sz="2000" b="1"/>
              <a:t> </a:t>
            </a:r>
            <a:r>
              <a:rPr lang="en-US" sz="2000" b="1" err="1"/>
              <a:t>tra</a:t>
            </a:r>
            <a:r>
              <a:rPr lang="en-US" sz="2000" b="1"/>
              <a:t> robot:​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Il robot Agent </a:t>
            </a:r>
            <a:r>
              <a:rPr lang="en-US" sz="2000" b="1" err="1"/>
              <a:t>consegna</a:t>
            </a:r>
            <a:r>
              <a:rPr lang="en-US" sz="2000" b="1"/>
              <a:t> il </a:t>
            </a:r>
            <a:r>
              <a:rPr lang="en-US" sz="2000" b="1" err="1"/>
              <a:t>fiore</a:t>
            </a:r>
            <a:r>
              <a:rPr lang="en-US" sz="2000" b="1"/>
              <a:t> al robot </a:t>
            </a:r>
            <a:r>
              <a:rPr lang="en-US" sz="2000" b="1" err="1"/>
              <a:t>Fembot</a:t>
            </a:r>
            <a:r>
              <a:rPr lang="en-US" sz="2000" b="1"/>
              <a:t> e </a:t>
            </a:r>
            <a:r>
              <a:rPr lang="en-US" sz="2000" b="1" err="1"/>
              <a:t>invia</a:t>
            </a:r>
            <a:r>
              <a:rPr lang="en-US" sz="2000" b="1"/>
              <a:t> un </a:t>
            </a:r>
            <a:r>
              <a:rPr lang="en-US" sz="2000" b="1" err="1"/>
              <a:t>messaggio</a:t>
            </a:r>
            <a:r>
              <a:rPr lang="en-US" sz="2000" b="1"/>
              <a:t>;​</a:t>
            </a:r>
            <a:endParaRPr lang="en-US" sz="2000" b="1"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err="1"/>
              <a:t>Fembot</a:t>
            </a:r>
            <a:r>
              <a:rPr lang="en-US" sz="2000" b="1"/>
              <a:t> </a:t>
            </a:r>
            <a:r>
              <a:rPr lang="en-US" sz="2000" b="1" err="1"/>
              <a:t>risponde</a:t>
            </a:r>
            <a:r>
              <a:rPr lang="en-US" sz="2000" b="1"/>
              <a:t>;</a:t>
            </a:r>
            <a:endParaRPr lang="en-US" sz="2000" b="1"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Se Agent </a:t>
            </a:r>
            <a:r>
              <a:rPr lang="en-US" sz="2000" b="1" err="1"/>
              <a:t>riceve</a:t>
            </a:r>
            <a:r>
              <a:rPr lang="en-US" sz="2000" b="1"/>
              <a:t> la </a:t>
            </a:r>
            <a:r>
              <a:rPr lang="en-US" sz="2000" b="1" err="1"/>
              <a:t>risposta</a:t>
            </a:r>
            <a:r>
              <a:rPr lang="en-US" sz="2000" b="1"/>
              <a:t> </a:t>
            </a:r>
            <a:r>
              <a:rPr lang="en-US" sz="2000" b="1" err="1"/>
              <a:t>torna</a:t>
            </a:r>
            <a:r>
              <a:rPr lang="en-US" sz="2000" b="1"/>
              <a:t> ad </a:t>
            </a:r>
            <a:r>
              <a:rPr lang="en-US" sz="2000" b="1" err="1"/>
              <a:t>eseguire</a:t>
            </a:r>
            <a:r>
              <a:rPr lang="en-US" sz="2000" b="1"/>
              <a:t> le </a:t>
            </a:r>
            <a:r>
              <a:rPr lang="en-US" sz="2000" b="1" err="1"/>
              <a:t>azioni</a:t>
            </a:r>
            <a:r>
              <a:rPr lang="en-US" sz="2000" b="1"/>
              <a:t> del </a:t>
            </a:r>
            <a:r>
              <a:rPr lang="en-US" sz="2000" b="1" err="1"/>
              <a:t>suo</a:t>
            </a:r>
            <a:r>
              <a:rPr lang="en-US" sz="2000" b="1"/>
              <a:t> piano, </a:t>
            </a:r>
            <a:r>
              <a:rPr lang="en-US" sz="2000" b="1" err="1"/>
              <a:t>altrimenti</a:t>
            </a:r>
            <a:r>
              <a:rPr lang="en-US" sz="2000" b="1"/>
              <a:t> </a:t>
            </a:r>
            <a:r>
              <a:rPr lang="en-US" sz="2000" b="1" err="1"/>
              <a:t>rimane</a:t>
            </a:r>
            <a:r>
              <a:rPr lang="en-US" sz="2000" b="1"/>
              <a:t> fermo in    </a:t>
            </a:r>
            <a:r>
              <a:rPr lang="en-US" sz="2000" b="1" err="1"/>
              <a:t>attesa</a:t>
            </a:r>
            <a:r>
              <a:rPr lang="en-US" sz="2000" b="1"/>
              <a:t> del </a:t>
            </a:r>
            <a:r>
              <a:rPr lang="en-US" sz="2000" b="1" err="1"/>
              <a:t>messaggio</a:t>
            </a:r>
            <a:r>
              <a:rPr lang="en-US" sz="2000" b="1"/>
              <a:t>.</a:t>
            </a:r>
            <a:endParaRPr lang="en-US" sz="20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1955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EB69F0-BDBC-6071-5D47-CB81712F3DF9}"/>
              </a:ext>
            </a:extLst>
          </p:cNvPr>
          <p:cNvSpPr txBox="1"/>
          <p:nvPr/>
        </p:nvSpPr>
        <p:spPr>
          <a:xfrm>
            <a:off x="800958" y="233158"/>
            <a:ext cx="10204588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PIANO GIRL(SOTTOPIANO DEL PIANO CATCH_PLANE)</a:t>
            </a:r>
            <a:endParaRPr lang="it-IT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it-IT" sz="3600" b="1">
              <a:solidFill>
                <a:schemeClr val="accent2">
                  <a:lumMod val="7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C588A-5177-DC70-A265-A2CA327E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661" y="3296908"/>
            <a:ext cx="2576514" cy="2055421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9C6B06A9-E6A6-F146-3256-79FE7B9A533A}"/>
              </a:ext>
            </a:extLst>
          </p:cNvPr>
          <p:cNvSpPr/>
          <p:nvPr/>
        </p:nvSpPr>
        <p:spPr>
          <a:xfrm>
            <a:off x="8434655" y="2902562"/>
            <a:ext cx="1755475" cy="25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>
                <a:solidFill>
                  <a:schemeClr val="tx1"/>
                </a:solidFill>
              </a:rPr>
              <a:t>Modificato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999A618-FCB0-4F9B-54C8-F7D4C121F460}"/>
              </a:ext>
            </a:extLst>
          </p:cNvPr>
          <p:cNvSpPr/>
          <p:nvPr/>
        </p:nvSpPr>
        <p:spPr>
          <a:xfrm>
            <a:off x="1918067" y="2902562"/>
            <a:ext cx="1755475" cy="25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>
                <a:solidFill>
                  <a:schemeClr val="tx1"/>
                </a:solidFill>
              </a:rPr>
              <a:t>Originale</a:t>
            </a: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3674808D-1E04-DBC8-377D-B344E66FE198}"/>
              </a:ext>
            </a:extLst>
          </p:cNvPr>
          <p:cNvGrpSpPr/>
          <p:nvPr/>
        </p:nvGrpSpPr>
        <p:grpSpPr>
          <a:xfrm>
            <a:off x="114707" y="5448216"/>
            <a:ext cx="5987135" cy="916909"/>
            <a:chOff x="593335" y="1913017"/>
            <a:chExt cx="5671037" cy="940453"/>
          </a:xfrm>
        </p:grpSpPr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B21E4158-8700-E0A2-8F07-915AD677FF5C}"/>
                </a:ext>
              </a:extLst>
            </p:cNvPr>
            <p:cNvGrpSpPr/>
            <p:nvPr/>
          </p:nvGrpSpPr>
          <p:grpSpPr>
            <a:xfrm>
              <a:off x="938312" y="2305781"/>
              <a:ext cx="3308778" cy="547689"/>
              <a:chOff x="1124260" y="1463126"/>
              <a:chExt cx="3308778" cy="547689"/>
            </a:xfrm>
          </p:grpSpPr>
          <p:sp>
            <p:nvSpPr>
              <p:cNvPr id="49" name="Connettore 48">
                <a:extLst>
                  <a:ext uri="{FF2B5EF4-FFF2-40B4-BE49-F238E27FC236}">
                    <a16:creationId xmlns:a16="http://schemas.microsoft.com/office/drawing/2014/main" id="{5720697D-8169-6123-B4C0-4DB733D1EC10}"/>
                  </a:ext>
                </a:extLst>
              </p:cNvPr>
              <p:cNvSpPr/>
              <p:nvPr/>
            </p:nvSpPr>
            <p:spPr>
              <a:xfrm>
                <a:off x="1124260" y="146424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50" name="Connettore 2 49">
                <a:extLst>
                  <a:ext uri="{FF2B5EF4-FFF2-40B4-BE49-F238E27FC236}">
                    <a16:creationId xmlns:a16="http://schemas.microsoft.com/office/drawing/2014/main" id="{31CCB307-EF43-9457-4933-F41B8C67AE55}"/>
                  </a:ext>
                </a:extLst>
              </p:cNvPr>
              <p:cNvCxnSpPr>
                <a:cxnSpLocks/>
                <a:stCxn id="49" idx="6"/>
                <a:endCxn id="51" idx="2"/>
              </p:cNvCxnSpPr>
              <p:nvPr/>
            </p:nvCxnSpPr>
            <p:spPr>
              <a:xfrm>
                <a:off x="1695760" y="1737291"/>
                <a:ext cx="815296" cy="475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onnettore 50">
                <a:extLst>
                  <a:ext uri="{FF2B5EF4-FFF2-40B4-BE49-F238E27FC236}">
                    <a16:creationId xmlns:a16="http://schemas.microsoft.com/office/drawing/2014/main" id="{14D53033-8DE1-417F-56DB-27DF15323D6F}"/>
                  </a:ext>
                </a:extLst>
              </p:cNvPr>
              <p:cNvSpPr/>
              <p:nvPr/>
            </p:nvSpPr>
            <p:spPr>
              <a:xfrm>
                <a:off x="2511056" y="1464715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2" name="Connettore 51">
                <a:extLst>
                  <a:ext uri="{FF2B5EF4-FFF2-40B4-BE49-F238E27FC236}">
                    <a16:creationId xmlns:a16="http://schemas.microsoft.com/office/drawing/2014/main" id="{F3AD7F74-A594-9021-C014-AFDB15ACDA0E}"/>
                  </a:ext>
                </a:extLst>
              </p:cNvPr>
              <p:cNvSpPr/>
              <p:nvPr/>
            </p:nvSpPr>
            <p:spPr>
              <a:xfrm>
                <a:off x="3861538" y="1463126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80ADC7E9-D24B-59B9-17F1-0466C9CAFB26}"/>
                </a:ext>
              </a:extLst>
            </p:cNvPr>
            <p:cNvCxnSpPr>
              <a:cxnSpLocks/>
              <a:stCxn id="51" idx="6"/>
              <a:endCxn id="52" idx="2"/>
            </p:cNvCxnSpPr>
            <p:nvPr/>
          </p:nvCxnSpPr>
          <p:spPr>
            <a:xfrm flipV="1">
              <a:off x="2896609" y="2578831"/>
              <a:ext cx="778981" cy="15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onnettore 40">
              <a:extLst>
                <a:ext uri="{FF2B5EF4-FFF2-40B4-BE49-F238E27FC236}">
                  <a16:creationId xmlns:a16="http://schemas.microsoft.com/office/drawing/2014/main" id="{E6235495-71CF-84C3-04CB-D897C92A6257}"/>
                </a:ext>
              </a:extLst>
            </p:cNvPr>
            <p:cNvSpPr/>
            <p:nvPr/>
          </p:nvSpPr>
          <p:spPr>
            <a:xfrm>
              <a:off x="4909525" y="2305781"/>
              <a:ext cx="571500" cy="546100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object 4">
              <a:extLst>
                <a:ext uri="{FF2B5EF4-FFF2-40B4-BE49-F238E27FC236}">
                  <a16:creationId xmlns:a16="http://schemas.microsoft.com/office/drawing/2014/main" id="{E7CD2799-1C91-502E-04BE-B39100EA9715}"/>
                </a:ext>
              </a:extLst>
            </p:cNvPr>
            <p:cNvSpPr txBox="1"/>
            <p:nvPr/>
          </p:nvSpPr>
          <p:spPr>
            <a:xfrm>
              <a:off x="593335" y="1944045"/>
              <a:ext cx="1535541" cy="258789"/>
            </a:xfrm>
            <a:prstGeom prst="rect">
              <a:avLst/>
            </a:prstGeom>
          </p:spPr>
          <p:txBody>
            <a:bodyPr vert="horz" wrap="square" lIns="0" tIns="22225" rIns="0" bIns="0" rtlCol="0" anchor="t">
              <a:spAutoFit/>
            </a:bodyPr>
            <a:lstStyle/>
            <a:p>
              <a:pPr marL="12700" marR="5080">
                <a:lnSpc>
                  <a:spcPct val="96100"/>
                </a:lnSpc>
                <a:spcBef>
                  <a:spcPts val="175"/>
                </a:spcBef>
              </a:pPr>
              <a:r>
                <a:rPr lang="it-IT" sz="1600" spc="140">
                  <a:latin typeface="Trebuchet MS"/>
                  <a:cs typeface="Trebuchet MS"/>
                </a:rPr>
                <a:t>goto(piazza</a:t>
              </a:r>
              <a:r>
                <a:rPr lang="it-IT" sz="1600" spc="85">
                  <a:latin typeface="Trebuchet MS"/>
                  <a:cs typeface="Trebuchet MS"/>
                </a:rPr>
                <a:t>)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0C3DEF6C-AC24-C638-D993-F3DDB5F7891D}"/>
                </a:ext>
              </a:extLst>
            </p:cNvPr>
            <p:cNvSpPr txBox="1"/>
            <p:nvPr/>
          </p:nvSpPr>
          <p:spPr>
            <a:xfrm>
              <a:off x="2090278" y="1917780"/>
              <a:ext cx="1427206" cy="259045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>
                  <a:latin typeface="Trebuchet MS"/>
                  <a:cs typeface="Trebuchet MS"/>
                </a:rPr>
                <a:t>goto(ragazza)</a:t>
              </a:r>
            </a:p>
          </p:txBody>
        </p:sp>
        <p:sp>
          <p:nvSpPr>
            <p:cNvPr id="44" name="object 8">
              <a:extLst>
                <a:ext uri="{FF2B5EF4-FFF2-40B4-BE49-F238E27FC236}">
                  <a16:creationId xmlns:a16="http://schemas.microsoft.com/office/drawing/2014/main" id="{087EDFA9-3100-C15F-DA35-70C843ECB667}"/>
                </a:ext>
              </a:extLst>
            </p:cNvPr>
            <p:cNvSpPr txBox="1"/>
            <p:nvPr/>
          </p:nvSpPr>
          <p:spPr>
            <a:xfrm>
              <a:off x="3478887" y="1913017"/>
              <a:ext cx="1288541" cy="259045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 err="1">
                  <a:latin typeface="Trebuchet MS"/>
                  <a:cs typeface="Trebuchet MS"/>
                </a:rPr>
                <a:t>drop_flower</a:t>
              </a:r>
              <a:endParaRPr lang="it-IT" sz="1600" spc="85">
                <a:latin typeface="Trebuchet MS"/>
                <a:cs typeface="Trebuchet MS"/>
              </a:endParaRPr>
            </a:p>
          </p:txBody>
        </p:sp>
        <p:sp>
          <p:nvSpPr>
            <p:cNvPr id="45" name="object 4">
              <a:extLst>
                <a:ext uri="{FF2B5EF4-FFF2-40B4-BE49-F238E27FC236}">
                  <a16:creationId xmlns:a16="http://schemas.microsoft.com/office/drawing/2014/main" id="{501DC752-B68C-F84E-D1B9-E8AED6D2CE8E}"/>
                </a:ext>
              </a:extLst>
            </p:cNvPr>
            <p:cNvSpPr txBox="1"/>
            <p:nvPr/>
          </p:nvSpPr>
          <p:spPr>
            <a:xfrm>
              <a:off x="4728831" y="1917780"/>
              <a:ext cx="1535541" cy="258789"/>
            </a:xfrm>
            <a:prstGeom prst="rect">
              <a:avLst/>
            </a:prstGeom>
          </p:spPr>
          <p:txBody>
            <a:bodyPr vert="horz" wrap="square" lIns="0" tIns="22225" rIns="0" bIns="0" rtlCol="0" anchor="t">
              <a:spAutoFit/>
            </a:bodyPr>
            <a:lstStyle/>
            <a:p>
              <a:pPr marL="12700" marR="5080">
                <a:lnSpc>
                  <a:spcPct val="96100"/>
                </a:lnSpc>
                <a:spcBef>
                  <a:spcPts val="175"/>
                </a:spcBef>
              </a:pPr>
              <a:r>
                <a:rPr lang="it-IT" sz="1600" spc="140">
                  <a:latin typeface="Trebuchet MS"/>
                  <a:cs typeface="Trebuchet MS"/>
                </a:rPr>
                <a:t>goto(piazza</a:t>
              </a:r>
              <a:r>
                <a:rPr lang="it-IT" sz="1600" spc="85">
                  <a:latin typeface="Trebuchet MS"/>
                  <a:cs typeface="Trebuchet MS"/>
                </a:rPr>
                <a:t>)</a:t>
              </a:r>
              <a:endParaRPr sz="1600">
                <a:latin typeface="Trebuchet MS"/>
                <a:cs typeface="Trebuchet MS"/>
              </a:endParaRPr>
            </a:p>
          </p:txBody>
        </p:sp>
        <p:cxnSp>
          <p:nvCxnSpPr>
            <p:cNvPr id="48" name="Connettore 2 47">
              <a:extLst>
                <a:ext uri="{FF2B5EF4-FFF2-40B4-BE49-F238E27FC236}">
                  <a16:creationId xmlns:a16="http://schemas.microsoft.com/office/drawing/2014/main" id="{DAA1AD31-FD08-0CDD-62BE-7887F369F1C3}"/>
                </a:ext>
              </a:extLst>
            </p:cNvPr>
            <p:cNvCxnSpPr>
              <a:cxnSpLocks/>
              <a:stCxn id="52" idx="6"/>
              <a:endCxn id="41" idx="2"/>
            </p:cNvCxnSpPr>
            <p:nvPr/>
          </p:nvCxnSpPr>
          <p:spPr>
            <a:xfrm>
              <a:off x="4247090" y="2578831"/>
              <a:ext cx="66243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Immagine 53">
            <a:extLst>
              <a:ext uri="{FF2B5EF4-FFF2-40B4-BE49-F238E27FC236}">
                <a16:creationId xmlns:a16="http://schemas.microsoft.com/office/drawing/2014/main" id="{472ECEDB-37F0-6DBB-E4E2-9896C44A3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323" y="3290799"/>
            <a:ext cx="2404654" cy="2067697"/>
          </a:xfrm>
          <a:prstGeom prst="rect">
            <a:avLst/>
          </a:prstGeom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162C7242-F364-1BD8-8C1E-19130A473719}"/>
              </a:ext>
            </a:extLst>
          </p:cNvPr>
          <p:cNvGrpSpPr/>
          <p:nvPr/>
        </p:nvGrpSpPr>
        <p:grpSpPr>
          <a:xfrm>
            <a:off x="6135716" y="5466787"/>
            <a:ext cx="6234054" cy="898151"/>
            <a:chOff x="6135716" y="5466787"/>
            <a:chExt cx="6234054" cy="898151"/>
          </a:xfrm>
        </p:grpSpPr>
        <p:sp>
          <p:nvSpPr>
            <p:cNvPr id="2" name="object 8">
              <a:extLst>
                <a:ext uri="{FF2B5EF4-FFF2-40B4-BE49-F238E27FC236}">
                  <a16:creationId xmlns:a16="http://schemas.microsoft.com/office/drawing/2014/main" id="{FC060A61-E3CC-B8D9-4108-AC7E1FFA3B32}"/>
                </a:ext>
              </a:extLst>
            </p:cNvPr>
            <p:cNvSpPr txBox="1"/>
            <p:nvPr/>
          </p:nvSpPr>
          <p:spPr>
            <a:xfrm>
              <a:off x="6135716" y="5466787"/>
              <a:ext cx="1297461" cy="255578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>
                  <a:latin typeface="Trebuchet MS"/>
                  <a:cs typeface="Trebuchet MS"/>
                </a:rPr>
                <a:t>goto(piazza)</a:t>
              </a:r>
            </a:p>
          </p:txBody>
        </p:sp>
        <p:sp>
          <p:nvSpPr>
            <p:cNvPr id="4" name="object 8">
              <a:extLst>
                <a:ext uri="{FF2B5EF4-FFF2-40B4-BE49-F238E27FC236}">
                  <a16:creationId xmlns:a16="http://schemas.microsoft.com/office/drawing/2014/main" id="{0A96630F-5FAB-39FB-B509-0EC50452B4F0}"/>
                </a:ext>
              </a:extLst>
            </p:cNvPr>
            <p:cNvSpPr txBox="1"/>
            <p:nvPr/>
          </p:nvSpPr>
          <p:spPr>
            <a:xfrm>
              <a:off x="7497259" y="5466787"/>
              <a:ext cx="1517555" cy="255578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>
                  <a:latin typeface="Trebuchet MS"/>
                  <a:cs typeface="Trebuchet MS"/>
                </a:rPr>
                <a:t>goto(ragazza)</a:t>
              </a:r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2CEB4DA4-7039-58C3-EA8E-7A02643ACF4C}"/>
                </a:ext>
              </a:extLst>
            </p:cNvPr>
            <p:cNvSpPr txBox="1"/>
            <p:nvPr/>
          </p:nvSpPr>
          <p:spPr>
            <a:xfrm>
              <a:off x="8892669" y="5466787"/>
              <a:ext cx="1297461" cy="255578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 err="1">
                  <a:latin typeface="Trebuchet MS"/>
                  <a:cs typeface="Trebuchet MS"/>
                </a:rPr>
                <a:t>drop_flower</a:t>
              </a:r>
              <a:endParaRPr lang="it-IT" sz="1600" spc="85">
                <a:latin typeface="Trebuchet MS"/>
                <a:cs typeface="Trebuchet MS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1AEF842F-4F75-661D-87C9-E0C0533CFC9E}"/>
                </a:ext>
              </a:extLst>
            </p:cNvPr>
            <p:cNvSpPr txBox="1"/>
            <p:nvPr/>
          </p:nvSpPr>
          <p:spPr>
            <a:xfrm>
              <a:off x="10247708" y="5466787"/>
              <a:ext cx="575456" cy="255578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 err="1">
                  <a:latin typeface="Trebuchet MS"/>
                  <a:cs typeface="Trebuchet MS"/>
                </a:rPr>
                <a:t>wait</a:t>
              </a:r>
              <a:endParaRPr lang="it-IT" sz="1600" spc="85">
                <a:latin typeface="Trebuchet MS"/>
                <a:cs typeface="Trebuchet MS"/>
              </a:endParaRPr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DCA94201-5715-D861-D569-280D84AE583F}"/>
                </a:ext>
              </a:extLst>
            </p:cNvPr>
            <p:cNvSpPr txBox="1"/>
            <p:nvPr/>
          </p:nvSpPr>
          <p:spPr>
            <a:xfrm>
              <a:off x="10880742" y="5466787"/>
              <a:ext cx="1489028" cy="255578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>
                  <a:latin typeface="Trebuchet MS"/>
                  <a:cs typeface="Trebuchet MS"/>
                </a:rPr>
                <a:t>goto(piazza)</a:t>
              </a:r>
            </a:p>
          </p:txBody>
        </p:sp>
        <p:sp>
          <p:nvSpPr>
            <p:cNvPr id="11" name="Connettore 10">
              <a:extLst>
                <a:ext uri="{FF2B5EF4-FFF2-40B4-BE49-F238E27FC236}">
                  <a16:creationId xmlns:a16="http://schemas.microsoft.com/office/drawing/2014/main" id="{16FC209F-00C8-97A1-8275-6DCEACA52D8D}"/>
                </a:ext>
              </a:extLst>
            </p:cNvPr>
            <p:cNvSpPr/>
            <p:nvPr/>
          </p:nvSpPr>
          <p:spPr>
            <a:xfrm>
              <a:off x="6532597" y="5832509"/>
              <a:ext cx="603355" cy="532429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2" name="Connettore 2 11">
              <a:extLst>
                <a:ext uri="{FF2B5EF4-FFF2-40B4-BE49-F238E27FC236}">
                  <a16:creationId xmlns:a16="http://schemas.microsoft.com/office/drawing/2014/main" id="{E33783CF-E373-A959-F3C3-E7A9950531BF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>
              <a:off x="7135952" y="6098724"/>
              <a:ext cx="754359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onnettore 12">
              <a:extLst>
                <a:ext uri="{FF2B5EF4-FFF2-40B4-BE49-F238E27FC236}">
                  <a16:creationId xmlns:a16="http://schemas.microsoft.com/office/drawing/2014/main" id="{DEE097A5-658C-B561-0C34-25E05F1D78B8}"/>
                </a:ext>
              </a:extLst>
            </p:cNvPr>
            <p:cNvSpPr/>
            <p:nvPr/>
          </p:nvSpPr>
          <p:spPr>
            <a:xfrm>
              <a:off x="7890311" y="5832509"/>
              <a:ext cx="603355" cy="532429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Connettore 13">
              <a:extLst>
                <a:ext uri="{FF2B5EF4-FFF2-40B4-BE49-F238E27FC236}">
                  <a16:creationId xmlns:a16="http://schemas.microsoft.com/office/drawing/2014/main" id="{C7112D32-C660-9DA8-F21F-44C3D34DDE99}"/>
                </a:ext>
              </a:extLst>
            </p:cNvPr>
            <p:cNvSpPr/>
            <p:nvPr/>
          </p:nvSpPr>
          <p:spPr>
            <a:xfrm>
              <a:off x="9154685" y="5830960"/>
              <a:ext cx="603355" cy="532429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2EB5A619-82DA-EBAC-55FC-2EA7E1B78DDE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 flipV="1">
              <a:off x="8493666" y="6097175"/>
              <a:ext cx="661019" cy="15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onnettore 16">
              <a:extLst>
                <a:ext uri="{FF2B5EF4-FFF2-40B4-BE49-F238E27FC236}">
                  <a16:creationId xmlns:a16="http://schemas.microsoft.com/office/drawing/2014/main" id="{243E955D-4845-0CDF-A75C-795290396B99}"/>
                </a:ext>
              </a:extLst>
            </p:cNvPr>
            <p:cNvSpPr/>
            <p:nvPr/>
          </p:nvSpPr>
          <p:spPr>
            <a:xfrm>
              <a:off x="10226637" y="5830960"/>
              <a:ext cx="603355" cy="532429"/>
            </a:xfrm>
            <a:prstGeom prst="flowChartConnector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38EB28DC-A051-765C-57F2-8B7C1050F0CB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9758040" y="6086271"/>
              <a:ext cx="491046" cy="109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onnettore 23">
              <a:extLst>
                <a:ext uri="{FF2B5EF4-FFF2-40B4-BE49-F238E27FC236}">
                  <a16:creationId xmlns:a16="http://schemas.microsoft.com/office/drawing/2014/main" id="{A4F0B193-7885-EDB3-F94D-ACCFF94E0267}"/>
                </a:ext>
              </a:extLst>
            </p:cNvPr>
            <p:cNvSpPr/>
            <p:nvPr/>
          </p:nvSpPr>
          <p:spPr>
            <a:xfrm>
              <a:off x="11240083" y="5820056"/>
              <a:ext cx="603355" cy="532429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3D68D114-E480-A018-29E9-61B4726A0F6C}"/>
                </a:ext>
              </a:extLst>
            </p:cNvPr>
            <p:cNvCxnSpPr>
              <a:cxnSpLocks/>
            </p:cNvCxnSpPr>
            <p:nvPr/>
          </p:nvCxnSpPr>
          <p:spPr>
            <a:xfrm>
              <a:off x="10829992" y="6097174"/>
              <a:ext cx="4100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Immagine 3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25B9E7C-4FEB-5D4A-9FE0-E349B264E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977" y="1408052"/>
            <a:ext cx="3826127" cy="1230460"/>
          </a:xfrm>
          <a:prstGeom prst="rect">
            <a:avLst/>
          </a:prstGeom>
        </p:spPr>
      </p:pic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91BE14C-CCB2-5C13-1EF2-946AA9790CBF}"/>
              </a:ext>
            </a:extLst>
          </p:cNvPr>
          <p:cNvSpPr txBox="1"/>
          <p:nvPr/>
        </p:nvSpPr>
        <p:spPr>
          <a:xfrm>
            <a:off x="3423657" y="942757"/>
            <a:ext cx="53446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Calibri"/>
              </a:rPr>
              <a:t>Abbiamo aggiunto una nuova azione al piano. </a:t>
            </a:r>
          </a:p>
        </p:txBody>
      </p:sp>
    </p:spTree>
    <p:extLst>
      <p:ext uri="{BB962C8B-B14F-4D97-AF65-F5344CB8AC3E}">
        <p14:creationId xmlns:p14="http://schemas.microsoft.com/office/powerpoint/2010/main" val="2755690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498591-8936-2039-0B01-B5BB6743BF9E}"/>
              </a:ext>
            </a:extLst>
          </p:cNvPr>
          <p:cNvSpPr txBox="1"/>
          <p:nvPr/>
        </p:nvSpPr>
        <p:spPr>
          <a:xfrm>
            <a:off x="4810125" y="22383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>
              <a:cs typeface="Calibri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312A00E-7052-9029-6E4F-5182C212B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2" y="3146817"/>
            <a:ext cx="9098511" cy="98586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34DB5AA-4350-5C8F-9CD7-480B2A300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2" y="5010401"/>
            <a:ext cx="5327319" cy="95391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E93E4C-C14B-1426-68D6-39B3AC7C9AEB}"/>
              </a:ext>
            </a:extLst>
          </p:cNvPr>
          <p:cNvSpPr txBox="1"/>
          <p:nvPr/>
        </p:nvSpPr>
        <p:spPr>
          <a:xfrm>
            <a:off x="530915" y="4642996"/>
            <a:ext cx="39945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Calibri"/>
              </a:rPr>
              <a:t>All'interno del metodo </a:t>
            </a:r>
            <a:r>
              <a:rPr lang="it-IT" sz="2000" err="1">
                <a:cs typeface="Calibri"/>
              </a:rPr>
              <a:t>configure</a:t>
            </a:r>
            <a:r>
              <a:rPr lang="it-IT" sz="2000">
                <a:cs typeface="Calibri"/>
              </a:rPr>
              <a:t>():</a:t>
            </a:r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34E98CD0-8CA4-15FA-EB01-1A8A4DE7D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11" y="1274302"/>
            <a:ext cx="3932526" cy="112195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E40ED4-4B08-F848-8FDF-84F9A74839B3}"/>
              </a:ext>
            </a:extLst>
          </p:cNvPr>
          <p:cNvSpPr txBox="1"/>
          <p:nvPr/>
        </p:nvSpPr>
        <p:spPr>
          <a:xfrm>
            <a:off x="238125" y="344013"/>
            <a:ext cx="42612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cs typeface="Calibri"/>
              </a:rPr>
              <a:t>Modifiche apportate al file Agent.java</a:t>
            </a:r>
            <a:endParaRPr lang="it-IT" sz="2000" b="1"/>
          </a:p>
        </p:txBody>
      </p:sp>
      <p:sp>
        <p:nvSpPr>
          <p:cNvPr id="14" name="Connettore 13">
            <a:extLst>
              <a:ext uri="{FF2B5EF4-FFF2-40B4-BE49-F238E27FC236}">
                <a16:creationId xmlns:a16="http://schemas.microsoft.com/office/drawing/2014/main" id="{3001C6B9-C943-68EA-8DE1-49B381710A37}"/>
              </a:ext>
            </a:extLst>
          </p:cNvPr>
          <p:cNvSpPr/>
          <p:nvPr/>
        </p:nvSpPr>
        <p:spPr>
          <a:xfrm>
            <a:off x="238125" y="1007150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</a:p>
        </p:txBody>
      </p:sp>
      <p:sp>
        <p:nvSpPr>
          <p:cNvPr id="16" name="Connettore 15">
            <a:extLst>
              <a:ext uri="{FF2B5EF4-FFF2-40B4-BE49-F238E27FC236}">
                <a16:creationId xmlns:a16="http://schemas.microsoft.com/office/drawing/2014/main" id="{C128FD33-430C-4BF8-E5A8-EE1CF75BEEC2}"/>
              </a:ext>
            </a:extLst>
          </p:cNvPr>
          <p:cNvSpPr/>
          <p:nvPr/>
        </p:nvSpPr>
        <p:spPr>
          <a:xfrm>
            <a:off x="238125" y="2884086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</a:p>
        </p:txBody>
      </p:sp>
      <p:sp>
        <p:nvSpPr>
          <p:cNvPr id="17" name="Connettore 16">
            <a:extLst>
              <a:ext uri="{FF2B5EF4-FFF2-40B4-BE49-F238E27FC236}">
                <a16:creationId xmlns:a16="http://schemas.microsoft.com/office/drawing/2014/main" id="{5D69E9CF-4D58-05FF-BD75-53047138C16F}"/>
              </a:ext>
            </a:extLst>
          </p:cNvPr>
          <p:cNvSpPr/>
          <p:nvPr/>
        </p:nvSpPr>
        <p:spPr>
          <a:xfrm>
            <a:off x="238125" y="4714463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73037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6B0C629-2AAB-DA2A-7B3B-F9A8FFAD7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53" y="508204"/>
            <a:ext cx="7722000" cy="381729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D822F5A-6221-715E-748A-38AD45266435}"/>
              </a:ext>
            </a:extLst>
          </p:cNvPr>
          <p:cNvSpPr txBox="1"/>
          <p:nvPr/>
        </p:nvSpPr>
        <p:spPr>
          <a:xfrm>
            <a:off x="757353" y="4581325"/>
            <a:ext cx="9267434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cs typeface="Calibri"/>
              </a:rPr>
              <a:t>Contestualmente all'esecuzione dell'azione "drop </a:t>
            </a:r>
            <a:r>
              <a:rPr lang="it-IT" sz="2000" err="1">
                <a:cs typeface="Calibri"/>
              </a:rPr>
              <a:t>flower</a:t>
            </a:r>
            <a:r>
              <a:rPr lang="it-IT" sz="2000">
                <a:cs typeface="Calibri"/>
              </a:rPr>
              <a:t>", il robot Agent invia un messaggio al robot </a:t>
            </a:r>
            <a:r>
              <a:rPr lang="it-IT" sz="2000" err="1">
                <a:cs typeface="Calibri"/>
              </a:rPr>
              <a:t>Fembot</a:t>
            </a:r>
            <a:r>
              <a:rPr lang="it-IT" sz="2000">
                <a:cs typeface="Calibri"/>
              </a:rPr>
              <a:t>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cs typeface="Calibri"/>
              </a:rPr>
              <a:t>Successivamente viene eseguita l'azione "</a:t>
            </a:r>
            <a:r>
              <a:rPr lang="it-IT" sz="2000" err="1">
                <a:cs typeface="Calibri"/>
              </a:rPr>
              <a:t>wait</a:t>
            </a:r>
            <a:r>
              <a:rPr lang="it-IT" sz="2000">
                <a:cs typeface="Calibri"/>
              </a:rPr>
              <a:t>" e la variabile booleana aspetta viene settata a </a:t>
            </a:r>
            <a:r>
              <a:rPr lang="it-IT" sz="2000" err="1">
                <a:cs typeface="Calibri"/>
              </a:rPr>
              <a:t>true</a:t>
            </a:r>
            <a:r>
              <a:rPr lang="it-IT" sz="2000">
                <a:cs typeface="Calibri"/>
              </a:rPr>
              <a:t>.</a:t>
            </a:r>
          </a:p>
          <a:p>
            <a:endParaRPr lang="it-IT">
              <a:cs typeface="Calibri"/>
            </a:endParaRPr>
          </a:p>
        </p:txBody>
      </p:sp>
      <p:sp>
        <p:nvSpPr>
          <p:cNvPr id="14" name="Connettore 13">
            <a:extLst>
              <a:ext uri="{FF2B5EF4-FFF2-40B4-BE49-F238E27FC236}">
                <a16:creationId xmlns:a16="http://schemas.microsoft.com/office/drawing/2014/main" id="{54262ACC-8155-4BEB-BF86-DDF5A2755E2A}"/>
              </a:ext>
            </a:extLst>
          </p:cNvPr>
          <p:cNvSpPr/>
          <p:nvPr/>
        </p:nvSpPr>
        <p:spPr>
          <a:xfrm>
            <a:off x="530067" y="252373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27022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69ECC61A-E874-B7E8-6D1A-A9275509B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63" y="660598"/>
            <a:ext cx="7721451" cy="4048976"/>
          </a:xfrm>
          <a:prstGeom prst="rect">
            <a:avLst/>
          </a:prstGeom>
        </p:spPr>
      </p:pic>
      <p:sp>
        <p:nvSpPr>
          <p:cNvPr id="13" name="Connettore 12">
            <a:extLst>
              <a:ext uri="{FF2B5EF4-FFF2-40B4-BE49-F238E27FC236}">
                <a16:creationId xmlns:a16="http://schemas.microsoft.com/office/drawing/2014/main" id="{FC34F907-AE72-C557-88B4-7CEEBFD0E756}"/>
              </a:ext>
            </a:extLst>
          </p:cNvPr>
          <p:cNvSpPr/>
          <p:nvPr/>
        </p:nvSpPr>
        <p:spPr>
          <a:xfrm>
            <a:off x="547077" y="416416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5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3237D98-2856-BD53-38D5-97FEA7FF25F3}"/>
              </a:ext>
            </a:extLst>
          </p:cNvPr>
          <p:cNvSpPr txBox="1"/>
          <p:nvPr/>
        </p:nvSpPr>
        <p:spPr>
          <a:xfrm>
            <a:off x="774363" y="4855282"/>
            <a:ext cx="9267434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cs typeface="Calibri"/>
              </a:rPr>
              <a:t>La variabile booleana aspetta rimarrà </a:t>
            </a:r>
            <a:r>
              <a:rPr lang="it-IT" sz="2000" err="1">
                <a:cs typeface="Calibri"/>
              </a:rPr>
              <a:t>true</a:t>
            </a:r>
            <a:r>
              <a:rPr lang="it-IT" sz="2000">
                <a:cs typeface="Calibri"/>
              </a:rPr>
              <a:t> fino a quando il robot Agent non avrà ricevuto il messaggio dal robot </a:t>
            </a:r>
            <a:r>
              <a:rPr lang="it-IT" sz="2000" err="1">
                <a:cs typeface="Calibri"/>
              </a:rPr>
              <a:t>Fembot</a:t>
            </a:r>
            <a:r>
              <a:rPr lang="it-IT" sz="2000">
                <a:cs typeface="Calibri"/>
              </a:rPr>
              <a:t>. In tale situazione il robot avrà velocità 0, rimanendo di fatto fermo. Ciò comporta anche la momentanea sospensione dell'esecuzione del suo piano.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cs typeface="Calibri"/>
              </a:rPr>
              <a:t>Quindi , attraverso l'invio del messaggio, </a:t>
            </a:r>
            <a:r>
              <a:rPr lang="it-IT" sz="2000" err="1">
                <a:cs typeface="Calibri"/>
              </a:rPr>
              <a:t>Fembot</a:t>
            </a:r>
            <a:r>
              <a:rPr lang="it-IT" sz="2000">
                <a:cs typeface="Calibri"/>
              </a:rPr>
              <a:t> è responsabile della ripartenza del robot Agent nel suo piano (aspetta=false).</a:t>
            </a:r>
            <a:endParaRPr lang="it-IT" sz="2000">
              <a:ea typeface="+mn-lt"/>
              <a:cs typeface="+mn-lt"/>
            </a:endParaRPr>
          </a:p>
          <a:p>
            <a:endParaRPr lang="it-I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0127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E63D9455-361D-25E0-C8B5-6DDE1A399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06" y="404335"/>
            <a:ext cx="4305144" cy="2972281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CE9B2FB-3B85-326A-9256-02DF7B20165A}"/>
              </a:ext>
            </a:extLst>
          </p:cNvPr>
          <p:cNvSpPr/>
          <p:nvPr/>
        </p:nvSpPr>
        <p:spPr>
          <a:xfrm>
            <a:off x="235860" y="147160"/>
            <a:ext cx="4305144" cy="257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>
                <a:solidFill>
                  <a:schemeClr val="tx1"/>
                </a:solidFill>
              </a:rPr>
              <a:t>Agent consegna il fiore a </a:t>
            </a:r>
            <a:r>
              <a:rPr lang="it-IT" sz="2000" err="1">
                <a:solidFill>
                  <a:schemeClr val="tx1"/>
                </a:solidFill>
              </a:rPr>
              <a:t>FemBot</a:t>
            </a:r>
            <a:endParaRPr lang="it-IT" sz="2000">
              <a:solidFill>
                <a:schemeClr val="tx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FEAAD12-FB8E-E145-D6EF-8ABD56845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124" y="404335"/>
            <a:ext cx="4715301" cy="3028458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23DBDADF-3131-46E3-6847-F13884A2B716}"/>
              </a:ext>
            </a:extLst>
          </p:cNvPr>
          <p:cNvSpPr/>
          <p:nvPr/>
        </p:nvSpPr>
        <p:spPr>
          <a:xfrm>
            <a:off x="6595124" y="101644"/>
            <a:ext cx="4715300" cy="3168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sz="2000">
                <a:solidFill>
                  <a:schemeClr val="tx1"/>
                </a:solidFill>
              </a:rPr>
              <a:t>Agent rimane in attesa del messaggio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B25640F-E4BE-581F-5C68-C44A1A220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587" y="4024079"/>
            <a:ext cx="5928691" cy="2602189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70DDB78-B2AF-8479-2283-14DF043BF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60" y="3899190"/>
            <a:ext cx="4182450" cy="2985502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6BFECC5F-6D19-168E-5E79-A334F00FBDEA}"/>
              </a:ext>
            </a:extLst>
          </p:cNvPr>
          <p:cNvSpPr/>
          <p:nvPr/>
        </p:nvSpPr>
        <p:spPr>
          <a:xfrm>
            <a:off x="250528" y="3411880"/>
            <a:ext cx="4305143" cy="5082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>
                <a:solidFill>
                  <a:schemeClr val="tx1"/>
                </a:solidFill>
              </a:rPr>
              <a:t>Agent riceve il messaggio da </a:t>
            </a:r>
            <a:r>
              <a:rPr lang="it-IT" sz="2000" err="1">
                <a:solidFill>
                  <a:schemeClr val="tx1"/>
                </a:solidFill>
              </a:rPr>
              <a:t>FemBot</a:t>
            </a:r>
            <a:r>
              <a:rPr lang="it-IT" sz="2000">
                <a:solidFill>
                  <a:schemeClr val="tx1"/>
                </a:solidFill>
              </a:rPr>
              <a:t> e prosegue verso l’imbarco C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92D89F5-E8E9-06AD-A1FD-DFC8B53B8408}"/>
              </a:ext>
            </a:extLst>
          </p:cNvPr>
          <p:cNvSpPr txBox="1"/>
          <p:nvPr/>
        </p:nvSpPr>
        <p:spPr>
          <a:xfrm>
            <a:off x="5839766" y="3666014"/>
            <a:ext cx="3593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Messaggi visualizzati nel prompt</a:t>
            </a:r>
            <a:r>
              <a:rPr lang="it-IT" sz="1400"/>
              <a:t>:</a:t>
            </a:r>
          </a:p>
        </p:txBody>
      </p:sp>
      <p:sp>
        <p:nvSpPr>
          <p:cNvPr id="4" name="Freccia in giù 3">
            <a:extLst>
              <a:ext uri="{FF2B5EF4-FFF2-40B4-BE49-F238E27FC236}">
                <a16:creationId xmlns:a16="http://schemas.microsoft.com/office/drawing/2014/main" id="{CCFA783A-0E84-9208-BC6D-BDA26BAFE3B3}"/>
              </a:ext>
            </a:extLst>
          </p:cNvPr>
          <p:cNvSpPr/>
          <p:nvPr/>
        </p:nvSpPr>
        <p:spPr>
          <a:xfrm>
            <a:off x="9274901" y="3487543"/>
            <a:ext cx="314325" cy="4399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onnettore 6">
            <a:extLst>
              <a:ext uri="{FF2B5EF4-FFF2-40B4-BE49-F238E27FC236}">
                <a16:creationId xmlns:a16="http://schemas.microsoft.com/office/drawing/2014/main" id="{3705BF45-18D2-8821-7C36-92746FFA004C}"/>
              </a:ext>
            </a:extLst>
          </p:cNvPr>
          <p:cNvSpPr/>
          <p:nvPr/>
        </p:nvSpPr>
        <p:spPr>
          <a:xfrm>
            <a:off x="96234" y="3961933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3</a:t>
            </a:r>
          </a:p>
        </p:txBody>
      </p:sp>
      <p:sp>
        <p:nvSpPr>
          <p:cNvPr id="8" name="Connettore 7">
            <a:extLst>
              <a:ext uri="{FF2B5EF4-FFF2-40B4-BE49-F238E27FC236}">
                <a16:creationId xmlns:a16="http://schemas.microsoft.com/office/drawing/2014/main" id="{92CFC300-09D1-5E50-DAE9-EA6747A732E1}"/>
              </a:ext>
            </a:extLst>
          </p:cNvPr>
          <p:cNvSpPr/>
          <p:nvPr/>
        </p:nvSpPr>
        <p:spPr>
          <a:xfrm>
            <a:off x="6453283" y="418445"/>
            <a:ext cx="28368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</a:p>
        </p:txBody>
      </p:sp>
      <p:sp>
        <p:nvSpPr>
          <p:cNvPr id="6" name="Connettore 5">
            <a:extLst>
              <a:ext uri="{FF2B5EF4-FFF2-40B4-BE49-F238E27FC236}">
                <a16:creationId xmlns:a16="http://schemas.microsoft.com/office/drawing/2014/main" id="{6AD9912F-1961-B53C-3B89-070999459E8E}"/>
              </a:ext>
            </a:extLst>
          </p:cNvPr>
          <p:cNvSpPr/>
          <p:nvPr/>
        </p:nvSpPr>
        <p:spPr>
          <a:xfrm>
            <a:off x="112084" y="480904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42953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9675620-5DF3-56A5-DDBF-A30DF244DC0B}"/>
              </a:ext>
            </a:extLst>
          </p:cNvPr>
          <p:cNvSpPr txBox="1"/>
          <p:nvPr/>
        </p:nvSpPr>
        <p:spPr>
          <a:xfrm>
            <a:off x="409227" y="408427"/>
            <a:ext cx="453265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cs typeface="Calibri"/>
              </a:rPr>
              <a:t>Modifiche apportate al file FemBot.java</a:t>
            </a:r>
            <a:endParaRPr lang="it-IT" sz="2000" b="1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CB47FBA-AAA1-5A7F-2D8D-B6997B51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54" y="4165852"/>
            <a:ext cx="3120653" cy="167391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D1C8B34-838D-286A-B95A-D07BF1ADC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541" y="1840329"/>
            <a:ext cx="4975666" cy="3950052"/>
          </a:xfrm>
          <a:prstGeom prst="rect">
            <a:avLst/>
          </a:prstGeom>
        </p:spPr>
      </p:pic>
      <p:sp>
        <p:nvSpPr>
          <p:cNvPr id="7" name="CasellaDiTesto 4">
            <a:extLst>
              <a:ext uri="{FF2B5EF4-FFF2-40B4-BE49-F238E27FC236}">
                <a16:creationId xmlns:a16="http://schemas.microsoft.com/office/drawing/2014/main" id="{6AE4B552-7539-4915-90B0-3BE63E7A57CF}"/>
              </a:ext>
            </a:extLst>
          </p:cNvPr>
          <p:cNvSpPr txBox="1"/>
          <p:nvPr/>
        </p:nvSpPr>
        <p:spPr>
          <a:xfrm>
            <a:off x="487459" y="2976753"/>
            <a:ext cx="52372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cs typeface="Calibri"/>
              </a:rPr>
              <a:t>Abbiamo dichiarato un flag di tipo booleano. 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140E093-B27D-0DD7-CF2E-F77EC50E5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30" y="1891955"/>
            <a:ext cx="3940085" cy="988502"/>
          </a:xfrm>
          <a:prstGeom prst="rect">
            <a:avLst/>
          </a:prstGeom>
        </p:spPr>
      </p:pic>
      <p:sp>
        <p:nvSpPr>
          <p:cNvPr id="3" name="Connettore 2">
            <a:extLst>
              <a:ext uri="{FF2B5EF4-FFF2-40B4-BE49-F238E27FC236}">
                <a16:creationId xmlns:a16="http://schemas.microsoft.com/office/drawing/2014/main" id="{D241653D-F6E9-55CC-167E-A1B47552E8C2}"/>
              </a:ext>
            </a:extLst>
          </p:cNvPr>
          <p:cNvSpPr/>
          <p:nvPr/>
        </p:nvSpPr>
        <p:spPr>
          <a:xfrm>
            <a:off x="220759" y="3908677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</a:p>
        </p:txBody>
      </p:sp>
      <p:sp>
        <p:nvSpPr>
          <p:cNvPr id="9" name="Connettore 8">
            <a:extLst>
              <a:ext uri="{FF2B5EF4-FFF2-40B4-BE49-F238E27FC236}">
                <a16:creationId xmlns:a16="http://schemas.microsoft.com/office/drawing/2014/main" id="{2B27CCA1-9BBF-EC59-37C3-D079FE25FC0C}"/>
              </a:ext>
            </a:extLst>
          </p:cNvPr>
          <p:cNvSpPr/>
          <p:nvPr/>
        </p:nvSpPr>
        <p:spPr>
          <a:xfrm>
            <a:off x="6463841" y="1566997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3</a:t>
            </a:r>
          </a:p>
        </p:txBody>
      </p:sp>
      <p:sp>
        <p:nvSpPr>
          <p:cNvPr id="10" name="Connettore 9">
            <a:extLst>
              <a:ext uri="{FF2B5EF4-FFF2-40B4-BE49-F238E27FC236}">
                <a16:creationId xmlns:a16="http://schemas.microsoft.com/office/drawing/2014/main" id="{71FB2F81-C4C7-04E0-8AE3-6F7D06D55D62}"/>
              </a:ext>
            </a:extLst>
          </p:cNvPr>
          <p:cNvSpPr/>
          <p:nvPr/>
        </p:nvSpPr>
        <p:spPr>
          <a:xfrm>
            <a:off x="250533" y="1566997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75429ED-ED82-730A-0F2A-CD00A926C172}"/>
              </a:ext>
            </a:extLst>
          </p:cNvPr>
          <p:cNvSpPr txBox="1"/>
          <p:nvPr/>
        </p:nvSpPr>
        <p:spPr>
          <a:xfrm>
            <a:off x="308167" y="772255"/>
            <a:ext cx="11633300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>
                <a:cs typeface="Calibri"/>
              </a:rPr>
              <a:t>Per verificare che effettivamente il robot Agent attende la risposta di </a:t>
            </a:r>
            <a:r>
              <a:rPr lang="it-IT" sz="2000" err="1">
                <a:cs typeface="Calibri"/>
              </a:rPr>
              <a:t>Fembot</a:t>
            </a:r>
            <a:r>
              <a:rPr lang="it-IT" sz="2000">
                <a:cs typeface="Calibri"/>
              </a:rPr>
              <a:t>, abbiamo aggiunto un ritardo nell'invio di tale risposta.</a:t>
            </a:r>
          </a:p>
          <a:p>
            <a:endParaRPr lang="it-IT">
              <a:ea typeface="+mn-lt"/>
              <a:cs typeface="+mn-lt"/>
            </a:endParaRPr>
          </a:p>
        </p:txBody>
      </p:sp>
      <p:sp>
        <p:nvSpPr>
          <p:cNvPr id="15" name="CasellaDiTesto 4">
            <a:extLst>
              <a:ext uri="{FF2B5EF4-FFF2-40B4-BE49-F238E27FC236}">
                <a16:creationId xmlns:a16="http://schemas.microsoft.com/office/drawing/2014/main" id="{C7907624-C0C5-D12D-F2A4-8E3023952053}"/>
              </a:ext>
            </a:extLst>
          </p:cNvPr>
          <p:cNvSpPr txBox="1"/>
          <p:nvPr/>
        </p:nvSpPr>
        <p:spPr>
          <a:xfrm>
            <a:off x="409227" y="5962659"/>
            <a:ext cx="35297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cs typeface="Calibri"/>
              </a:rPr>
              <a:t>Abbiamo creato due metodi.</a:t>
            </a:r>
          </a:p>
        </p:txBody>
      </p:sp>
      <p:sp>
        <p:nvSpPr>
          <p:cNvPr id="16" name="CasellaDiTesto 4">
            <a:extLst>
              <a:ext uri="{FF2B5EF4-FFF2-40B4-BE49-F238E27FC236}">
                <a16:creationId xmlns:a16="http://schemas.microsoft.com/office/drawing/2014/main" id="{DCAFF827-6C8C-5999-E5A2-CD7025783200}"/>
              </a:ext>
            </a:extLst>
          </p:cNvPr>
          <p:cNvSpPr txBox="1"/>
          <p:nvPr/>
        </p:nvSpPr>
        <p:spPr>
          <a:xfrm>
            <a:off x="6730541" y="5962659"/>
            <a:ext cx="51715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cs typeface="Calibri"/>
              </a:rPr>
              <a:t>Abbiamo implementato il metodo ritardo</a:t>
            </a:r>
            <a:r>
              <a:rPr lang="it-IT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6929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5C715FE-36E4-7FAE-9046-55870F1A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49" y="551704"/>
            <a:ext cx="4018088" cy="121160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4467472-3E0B-4D1D-493E-FC0124F56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49" y="4152058"/>
            <a:ext cx="6391331" cy="150291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244D6E-E091-D31F-7ABC-BB380C89B08C}"/>
              </a:ext>
            </a:extLst>
          </p:cNvPr>
          <p:cNvSpPr txBox="1"/>
          <p:nvPr/>
        </p:nvSpPr>
        <p:spPr>
          <a:xfrm>
            <a:off x="747149" y="3715978"/>
            <a:ext cx="7811064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ea typeface="+mn-lt"/>
                <a:cs typeface="+mn-lt"/>
              </a:rPr>
              <a:t>Per la comunicazione tra robot abbiamo dichiarato le seguenti variabili:</a:t>
            </a:r>
          </a:p>
          <a:p>
            <a:endParaRPr lang="it-IT">
              <a:cs typeface="Calibri"/>
            </a:endParaRPr>
          </a:p>
        </p:txBody>
      </p:sp>
      <p:sp>
        <p:nvSpPr>
          <p:cNvPr id="8" name="CasellaDiTesto 4">
            <a:extLst>
              <a:ext uri="{FF2B5EF4-FFF2-40B4-BE49-F238E27FC236}">
                <a16:creationId xmlns:a16="http://schemas.microsoft.com/office/drawing/2014/main" id="{A4357BBF-C845-88A5-797C-F1871AC9CFB2}"/>
              </a:ext>
            </a:extLst>
          </p:cNvPr>
          <p:cNvSpPr txBox="1"/>
          <p:nvPr/>
        </p:nvSpPr>
        <p:spPr>
          <a:xfrm>
            <a:off x="747149" y="1870091"/>
            <a:ext cx="517153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cs typeface="Calibri"/>
              </a:rPr>
              <a:t>Abbiamo passato un valore arbitrario al metodo ritardo().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cs typeface="Calibri"/>
              </a:rPr>
              <a:t>Ad esempio, se passiamo il valore "500" al metodo ritardo, il robot </a:t>
            </a:r>
            <a:r>
              <a:rPr lang="it-IT" sz="2000" err="1">
                <a:cs typeface="Calibri"/>
              </a:rPr>
              <a:t>Fembot</a:t>
            </a:r>
            <a:r>
              <a:rPr lang="it-IT" sz="2000">
                <a:cs typeface="Calibri"/>
              </a:rPr>
              <a:t>, invia il messaggio 5 secondi dopo aver ricevuto il fiore da Agent.</a:t>
            </a:r>
          </a:p>
        </p:txBody>
      </p:sp>
      <p:sp>
        <p:nvSpPr>
          <p:cNvPr id="2" name="Connettore 1">
            <a:extLst>
              <a:ext uri="{FF2B5EF4-FFF2-40B4-BE49-F238E27FC236}">
                <a16:creationId xmlns:a16="http://schemas.microsoft.com/office/drawing/2014/main" id="{36A00C80-158D-728C-0B79-994B30DF437F}"/>
              </a:ext>
            </a:extLst>
          </p:cNvPr>
          <p:cNvSpPr/>
          <p:nvPr/>
        </p:nvSpPr>
        <p:spPr>
          <a:xfrm>
            <a:off x="480449" y="279143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4</a:t>
            </a:r>
          </a:p>
        </p:txBody>
      </p:sp>
      <p:sp>
        <p:nvSpPr>
          <p:cNvPr id="3" name="Connettore 2">
            <a:extLst>
              <a:ext uri="{FF2B5EF4-FFF2-40B4-BE49-F238E27FC236}">
                <a16:creationId xmlns:a16="http://schemas.microsoft.com/office/drawing/2014/main" id="{92D9F2C7-B996-9BAD-F8DF-EC9470819297}"/>
              </a:ext>
            </a:extLst>
          </p:cNvPr>
          <p:cNvSpPr/>
          <p:nvPr/>
        </p:nvSpPr>
        <p:spPr>
          <a:xfrm>
            <a:off x="480449" y="3781969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00053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EB69F0-BDBC-6071-5D47-CB81712F3DF9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ESERCITAZIONE 5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431B50-F0D9-7683-3868-4796AA97435D}"/>
              </a:ext>
            </a:extLst>
          </p:cNvPr>
          <p:cNvSpPr txBox="1"/>
          <p:nvPr/>
        </p:nvSpPr>
        <p:spPr>
          <a:xfrm>
            <a:off x="838200" y="1929384"/>
            <a:ext cx="10515600" cy="2981961"/>
          </a:xfrm>
          <a:solidFill>
            <a:schemeClr val="bg2">
              <a:lumMod val="1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 b="1">
                <a:cs typeface="Calibri"/>
              </a:rPr>
              <a:t>GUIDA 1. Introdurre nel file Vigilante.java il cambiamento dinamico di sonar e laser</a:t>
            </a:r>
          </a:p>
          <a:p>
            <a:r>
              <a:rPr lang="it-IT" sz="2000" b="1">
                <a:cs typeface="Calibri"/>
              </a:rPr>
              <a:t>GUIDA 2. Implementare la seguente comunicazione tra robot: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b="1">
                <a:cs typeface="Calibri"/>
              </a:rPr>
              <a:t> il robot Agent consegna il fiore al robot </a:t>
            </a:r>
            <a:r>
              <a:rPr lang="it-IT" sz="2000" b="1" err="1">
                <a:cs typeface="Calibri"/>
              </a:rPr>
              <a:t>Fembot</a:t>
            </a:r>
            <a:r>
              <a:rPr lang="it-IT" sz="2000" b="1">
                <a:cs typeface="Calibri"/>
              </a:rPr>
              <a:t> e invia un messaggio: "ti ho portato un  fiore»;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b="1" err="1">
                <a:cs typeface="Calibri"/>
              </a:rPr>
              <a:t>Fembot</a:t>
            </a:r>
            <a:r>
              <a:rPr lang="it-IT" sz="2000" b="1">
                <a:cs typeface="Calibri"/>
              </a:rPr>
              <a:t> risponde.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b="1">
                <a:cs typeface="Calibri"/>
              </a:rPr>
              <a:t>se Agent riceve la risposta torna ad eseguire le azioni del suo piano, altrimenti rimane fermo in attesa del messaggio.</a:t>
            </a:r>
          </a:p>
          <a:p>
            <a:r>
              <a:rPr lang="it-IT" sz="2000" b="1">
                <a:cs typeface="Calibri"/>
              </a:rPr>
              <a:t>GUIDA 3. Creazione di un oggetto grafico e cambiamento della missione estesa</a:t>
            </a:r>
          </a:p>
        </p:txBody>
      </p:sp>
    </p:spTree>
    <p:extLst>
      <p:ext uri="{BB962C8B-B14F-4D97-AF65-F5344CB8AC3E}">
        <p14:creationId xmlns:p14="http://schemas.microsoft.com/office/powerpoint/2010/main" val="2184684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4D569B0-50FC-88EF-D8B6-70CC12348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45" y="4052462"/>
            <a:ext cx="6446997" cy="272203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0E656B-FF4A-97D4-7FD0-FA21CAB7B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46" y="654635"/>
            <a:ext cx="7514866" cy="2813051"/>
          </a:xfrm>
          <a:prstGeom prst="rect">
            <a:avLst/>
          </a:prstGeom>
        </p:spPr>
      </p:pic>
      <p:sp>
        <p:nvSpPr>
          <p:cNvPr id="2" name="Connettore 1">
            <a:extLst>
              <a:ext uri="{FF2B5EF4-FFF2-40B4-BE49-F238E27FC236}">
                <a16:creationId xmlns:a16="http://schemas.microsoft.com/office/drawing/2014/main" id="{E0547D39-8CA7-B579-906C-B52024BD1B06}"/>
              </a:ext>
            </a:extLst>
          </p:cNvPr>
          <p:cNvSpPr/>
          <p:nvPr/>
        </p:nvSpPr>
        <p:spPr>
          <a:xfrm>
            <a:off x="231135" y="3747364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7</a:t>
            </a:r>
          </a:p>
        </p:txBody>
      </p:sp>
      <p:sp>
        <p:nvSpPr>
          <p:cNvPr id="4" name="Connettore 3">
            <a:extLst>
              <a:ext uri="{FF2B5EF4-FFF2-40B4-BE49-F238E27FC236}">
                <a16:creationId xmlns:a16="http://schemas.microsoft.com/office/drawing/2014/main" id="{5D39480A-4799-4619-300F-43A757E86031}"/>
              </a:ext>
            </a:extLst>
          </p:cNvPr>
          <p:cNvSpPr/>
          <p:nvPr/>
        </p:nvSpPr>
        <p:spPr>
          <a:xfrm>
            <a:off x="231135" y="397460"/>
            <a:ext cx="266700" cy="25717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6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978CE96-9751-DEB7-E4A9-057F3677770B}"/>
              </a:ext>
            </a:extLst>
          </p:cNvPr>
          <p:cNvSpPr txBox="1"/>
          <p:nvPr/>
        </p:nvSpPr>
        <p:spPr>
          <a:xfrm>
            <a:off x="544645" y="3652352"/>
            <a:ext cx="73706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Calibri"/>
              </a:rPr>
              <a:t>Dopo aver ricevuto il messaggio da Agent, </a:t>
            </a:r>
            <a:r>
              <a:rPr lang="it-IT" sz="2000" err="1">
                <a:cs typeface="Calibri"/>
              </a:rPr>
              <a:t>Fembot</a:t>
            </a:r>
            <a:r>
              <a:rPr lang="it-IT" sz="2000">
                <a:cs typeface="Calibri"/>
              </a:rPr>
              <a:t> invia la risposta.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3016649-A81A-64B4-C470-F637F32F121D}"/>
              </a:ext>
            </a:extLst>
          </p:cNvPr>
          <p:cNvSpPr txBox="1"/>
          <p:nvPr/>
        </p:nvSpPr>
        <p:spPr>
          <a:xfrm>
            <a:off x="544646" y="285303"/>
            <a:ext cx="67552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err="1">
                <a:cs typeface="Calibri"/>
              </a:rPr>
              <a:t>Fembot</a:t>
            </a:r>
            <a:r>
              <a:rPr lang="it-IT" sz="2000">
                <a:cs typeface="Calibri"/>
              </a:rPr>
              <a:t> riceve il messaggio da Agent alla consegna del fiore.</a:t>
            </a:r>
            <a:endParaRPr lang="it-I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1566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F78C40-1AD9-BB77-9DDA-9639C4B11140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GUIDA 3 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10255B-2385-C67B-CF41-E07E279AC3D3}"/>
              </a:ext>
            </a:extLst>
          </p:cNvPr>
          <p:cNvSpPr txBox="1"/>
          <p:nvPr/>
        </p:nvSpPr>
        <p:spPr>
          <a:xfrm>
            <a:off x="627992" y="1981936"/>
            <a:ext cx="10515600" cy="1247039"/>
          </a:xfrm>
          <a:solidFill>
            <a:schemeClr val="accent3">
              <a:lumMod val="20000"/>
              <a:lumOff val="80000"/>
            </a:schemeClr>
          </a:solidFill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it-IT" sz="2000" b="1"/>
              <a:t>Creazione di un oggetto grafico e cambiamento della missione estesa</a:t>
            </a:r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1716654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B5567D2-E3E5-23BF-B6EB-EE53F232ABEB}"/>
              </a:ext>
            </a:extLst>
          </p:cNvPr>
          <p:cNvSpPr txBox="1"/>
          <p:nvPr/>
        </p:nvSpPr>
        <p:spPr>
          <a:xfrm>
            <a:off x="222957" y="984956"/>
            <a:ext cx="11887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cs typeface="Segoe UI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F308E6E-171E-D094-A719-9CECE6C1F352}"/>
              </a:ext>
            </a:extLst>
          </p:cNvPr>
          <p:cNvSpPr txBox="1"/>
          <p:nvPr/>
        </p:nvSpPr>
        <p:spPr>
          <a:xfrm>
            <a:off x="465302" y="845751"/>
            <a:ext cx="108389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>
                <a:cs typeface="Calibri"/>
              </a:rPr>
              <a:t>​</a:t>
            </a:r>
            <a:endParaRPr lang="it-IT" sz="2400" b="1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89CE8A8-674A-EF90-1658-47507AA83569}"/>
              </a:ext>
            </a:extLst>
          </p:cNvPr>
          <p:cNvSpPr txBox="1"/>
          <p:nvPr/>
        </p:nvSpPr>
        <p:spPr>
          <a:xfrm>
            <a:off x="445795" y="444936"/>
            <a:ext cx="1126139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/>
              <a:t>Per la creazione dell'oggetto Bar abbiamo creato una classe Bar.java che estende la classe </a:t>
            </a:r>
            <a:r>
              <a:rPr lang="it-IT" sz="2000" err="1"/>
              <a:t>BinSim</a:t>
            </a:r>
            <a:r>
              <a:rPr lang="it-IT" sz="2000"/>
              <a:t>, effettuando l’</a:t>
            </a:r>
            <a:r>
              <a:rPr lang="it-IT" sz="2000" err="1"/>
              <a:t>override</a:t>
            </a:r>
            <a:r>
              <a:rPr lang="it-IT" sz="2000"/>
              <a:t> del metodo </a:t>
            </a:r>
            <a:r>
              <a:rPr lang="it-IT" sz="2000" err="1"/>
              <a:t>draw</a:t>
            </a:r>
            <a:r>
              <a:rPr lang="it-IT" sz="2000"/>
              <a:t>(), in modo tale da disegnare un rettangolo per simulare l’area bar. 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890D83-87D9-BB88-53DB-EEEEBB4A7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553" y="1553637"/>
            <a:ext cx="5308893" cy="475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3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8747D7-6887-FBBA-682B-DC75E14054DE}"/>
              </a:ext>
            </a:extLst>
          </p:cNvPr>
          <p:cNvSpPr txBox="1"/>
          <p:nvPr/>
        </p:nvSpPr>
        <p:spPr>
          <a:xfrm>
            <a:off x="151175" y="3981791"/>
            <a:ext cx="8511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/>
              <a:t>Infine, abbiamo creato la classe Bartender per inserire il barista nell’area bar.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E5F6157-B9BD-D7D4-BACF-4FC14F33A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584" y="4351123"/>
            <a:ext cx="2802833" cy="224933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556239-30AD-FFAB-732D-944F770D3F0C}"/>
              </a:ext>
            </a:extLst>
          </p:cNvPr>
          <p:cNvSpPr txBox="1"/>
          <p:nvPr/>
        </p:nvSpPr>
        <p:spPr>
          <a:xfrm>
            <a:off x="151175" y="174249"/>
            <a:ext cx="118896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/>
              <a:t>Successivamente, abbiamo modificato il file </a:t>
            </a:r>
            <a:r>
              <a:rPr lang="it-IT" sz="2000" err="1"/>
              <a:t>AirportC_acqua.dsc</a:t>
            </a:r>
            <a:r>
              <a:rPr lang="it-IT" sz="2000"/>
              <a:t> per il posizionamento del bar e il file airport.pl per l’introduzione dell’azione goto(bar). 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D451A8F2-A928-58F2-314E-1F36DBA70676}"/>
              </a:ext>
            </a:extLst>
          </p:cNvPr>
          <p:cNvGrpSpPr/>
          <p:nvPr/>
        </p:nvGrpSpPr>
        <p:grpSpPr>
          <a:xfrm>
            <a:off x="4104636" y="1375578"/>
            <a:ext cx="7397163" cy="938252"/>
            <a:chOff x="234862" y="2163986"/>
            <a:chExt cx="7397163" cy="93825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FDCFDCFF-9C4D-5CB8-DA79-34F50458C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063" r="6439" b="-2932"/>
            <a:stretch/>
          </p:blipFill>
          <p:spPr>
            <a:xfrm>
              <a:off x="234862" y="2697262"/>
              <a:ext cx="7397163" cy="404976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62CBC526-7CC7-B4C4-797C-FE82C1EC8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863" y="2163986"/>
              <a:ext cx="5793650" cy="533276"/>
            </a:xfrm>
            <a:prstGeom prst="rect">
              <a:avLst/>
            </a:prstGeom>
          </p:spPr>
        </p:pic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2DB467A2-717A-4EC9-A0FE-C3557E33C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14" y="1269784"/>
            <a:ext cx="3275736" cy="264578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A9645D-54EC-2895-352D-7966E462B658}"/>
              </a:ext>
            </a:extLst>
          </p:cNvPr>
          <p:cNvSpPr txBox="1"/>
          <p:nvPr/>
        </p:nvSpPr>
        <p:spPr>
          <a:xfrm>
            <a:off x="4104636" y="882135"/>
            <a:ext cx="2455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/>
              <a:t>File </a:t>
            </a:r>
            <a:r>
              <a:rPr lang="it-IT" b="1" err="1"/>
              <a:t>AirportC_acqua.dsc</a:t>
            </a:r>
            <a:endParaRPr lang="it-IT" b="1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FABD133-6495-D7D3-19B6-E160E44D4273}"/>
              </a:ext>
            </a:extLst>
          </p:cNvPr>
          <p:cNvSpPr txBox="1"/>
          <p:nvPr/>
        </p:nvSpPr>
        <p:spPr>
          <a:xfrm>
            <a:off x="314414" y="882135"/>
            <a:ext cx="1524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/>
              <a:t>File airport.pl</a:t>
            </a:r>
          </a:p>
        </p:txBody>
      </p:sp>
    </p:spTree>
    <p:extLst>
      <p:ext uri="{BB962C8B-B14F-4D97-AF65-F5344CB8AC3E}">
        <p14:creationId xmlns:p14="http://schemas.microsoft.com/office/powerpoint/2010/main" val="3316161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gistrazione schermo 6">
            <a:hlinkClick r:id="" action="ppaction://media"/>
            <a:extLst>
              <a:ext uri="{FF2B5EF4-FFF2-40B4-BE49-F238E27FC236}">
                <a16:creationId xmlns:a16="http://schemas.microsoft.com/office/drawing/2014/main" id="{474EA646-7551-175F-F291-0CE1C478A2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8900" y="1035050"/>
            <a:ext cx="9609138" cy="4351338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3414B3-9ED2-C2C8-22E4-2FD3A0DCB57D}"/>
              </a:ext>
            </a:extLst>
          </p:cNvPr>
          <p:cNvSpPr txBox="1"/>
          <p:nvPr/>
        </p:nvSpPr>
        <p:spPr>
          <a:xfrm>
            <a:off x="3948113" y="199420"/>
            <a:ext cx="429577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VIDEO ILLUSTRATIVO</a:t>
            </a:r>
          </a:p>
        </p:txBody>
      </p:sp>
    </p:spTree>
    <p:extLst>
      <p:ext uri="{BB962C8B-B14F-4D97-AF65-F5344CB8AC3E}">
        <p14:creationId xmlns:p14="http://schemas.microsoft.com/office/powerpoint/2010/main" val="332560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9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EB69F0-BDBC-6071-5D47-CB81712F3DF9}"/>
              </a:ext>
            </a:extLst>
          </p:cNvPr>
          <p:cNvSpPr txBox="1"/>
          <p:nvPr/>
        </p:nvSpPr>
        <p:spPr>
          <a:xfrm>
            <a:off x="3932401" y="33021"/>
            <a:ext cx="432719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PIANO CATCH_PLANE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431E925-74D6-5900-543D-4DCD6A85A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7" y="3536320"/>
            <a:ext cx="3025720" cy="3174526"/>
          </a:xfrm>
          <a:prstGeom prst="rect">
            <a:avLst/>
          </a:prstGeom>
        </p:spPr>
      </p:pic>
      <p:grpSp>
        <p:nvGrpSpPr>
          <p:cNvPr id="35" name="Gruppo 34">
            <a:extLst>
              <a:ext uri="{FF2B5EF4-FFF2-40B4-BE49-F238E27FC236}">
                <a16:creationId xmlns:a16="http://schemas.microsoft.com/office/drawing/2014/main" id="{D244F174-9944-FC0E-08E9-5153B323E83A}"/>
              </a:ext>
            </a:extLst>
          </p:cNvPr>
          <p:cNvGrpSpPr/>
          <p:nvPr/>
        </p:nvGrpSpPr>
        <p:grpSpPr>
          <a:xfrm>
            <a:off x="1786718" y="873770"/>
            <a:ext cx="8542382" cy="3972622"/>
            <a:chOff x="445301" y="969229"/>
            <a:chExt cx="8542382" cy="3972622"/>
          </a:xfrm>
        </p:grpSpPr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8660EA13-8BAC-4993-82B2-3A51B3BC0728}"/>
                </a:ext>
              </a:extLst>
            </p:cNvPr>
            <p:cNvGrpSpPr/>
            <p:nvPr/>
          </p:nvGrpSpPr>
          <p:grpSpPr>
            <a:xfrm>
              <a:off x="742887" y="1214690"/>
              <a:ext cx="3390174" cy="2454314"/>
              <a:chOff x="641287" y="530186"/>
              <a:chExt cx="3390174" cy="2454314"/>
            </a:xfrm>
          </p:grpSpPr>
          <p:sp>
            <p:nvSpPr>
              <p:cNvPr id="2" name="Connettore 1">
                <a:extLst>
                  <a:ext uri="{FF2B5EF4-FFF2-40B4-BE49-F238E27FC236}">
                    <a16:creationId xmlns:a16="http://schemas.microsoft.com/office/drawing/2014/main" id="{8B7A5F48-3C16-349A-C8F4-F9D72632E4CB}"/>
                  </a:ext>
                </a:extLst>
              </p:cNvPr>
              <p:cNvSpPr/>
              <p:nvPr/>
            </p:nvSpPr>
            <p:spPr>
              <a:xfrm>
                <a:off x="641287" y="14351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6" name="Connettore 2 5">
                <a:extLst>
                  <a:ext uri="{FF2B5EF4-FFF2-40B4-BE49-F238E27FC236}">
                    <a16:creationId xmlns:a16="http://schemas.microsoft.com/office/drawing/2014/main" id="{6E4096B4-0B01-F058-3CFD-044C30B7A29B}"/>
                  </a:ext>
                </a:extLst>
              </p:cNvPr>
              <p:cNvCxnSpPr>
                <a:cxnSpLocks/>
                <a:stCxn id="2" idx="6"/>
                <a:endCxn id="7" idx="2"/>
              </p:cNvCxnSpPr>
              <p:nvPr/>
            </p:nvCxnSpPr>
            <p:spPr>
              <a:xfrm>
                <a:off x="1212787" y="1708150"/>
                <a:ext cx="37471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Connettore 6">
                <a:extLst>
                  <a:ext uri="{FF2B5EF4-FFF2-40B4-BE49-F238E27FC236}">
                    <a16:creationId xmlns:a16="http://schemas.microsoft.com/office/drawing/2014/main" id="{2C1818D6-9401-7D65-8916-F96280C90FEE}"/>
                  </a:ext>
                </a:extLst>
              </p:cNvPr>
              <p:cNvSpPr/>
              <p:nvPr/>
            </p:nvSpPr>
            <p:spPr>
              <a:xfrm>
                <a:off x="1587500" y="14351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9" name="Connettore 2 8">
                <a:extLst>
                  <a:ext uri="{FF2B5EF4-FFF2-40B4-BE49-F238E27FC236}">
                    <a16:creationId xmlns:a16="http://schemas.microsoft.com/office/drawing/2014/main" id="{4ADA1DEF-DD17-E3DF-DC40-6BEB4F8C37F8}"/>
                  </a:ext>
                </a:extLst>
              </p:cNvPr>
              <p:cNvCxnSpPr>
                <a:cxnSpLocks/>
                <a:endCxn id="11" idx="2"/>
              </p:cNvCxnSpPr>
              <p:nvPr/>
            </p:nvCxnSpPr>
            <p:spPr>
              <a:xfrm>
                <a:off x="2146300" y="1708150"/>
                <a:ext cx="355600" cy="0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onnettore 10">
                <a:extLst>
                  <a:ext uri="{FF2B5EF4-FFF2-40B4-BE49-F238E27FC236}">
                    <a16:creationId xmlns:a16="http://schemas.microsoft.com/office/drawing/2014/main" id="{2D50EAA9-7928-5DE2-022C-42962FDA4480}"/>
                  </a:ext>
                </a:extLst>
              </p:cNvPr>
              <p:cNvSpPr/>
              <p:nvPr/>
            </p:nvSpPr>
            <p:spPr>
              <a:xfrm>
                <a:off x="2501900" y="14351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AD7DE5BB-D04F-33B9-008E-070A04C77EEA}"/>
                  </a:ext>
                </a:extLst>
              </p:cNvPr>
              <p:cNvCxnSpPr>
                <a:cxnSpLocks/>
                <a:stCxn id="11" idx="7"/>
                <a:endCxn id="19" idx="3"/>
              </p:cNvCxnSpPr>
              <p:nvPr/>
            </p:nvCxnSpPr>
            <p:spPr>
              <a:xfrm flipV="1">
                <a:off x="2989706" y="996312"/>
                <a:ext cx="553949" cy="5187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onnettore 18">
                <a:extLst>
                  <a:ext uri="{FF2B5EF4-FFF2-40B4-BE49-F238E27FC236}">
                    <a16:creationId xmlns:a16="http://schemas.microsoft.com/office/drawing/2014/main" id="{222F17A6-9DD5-A309-D4B2-BFB8721EF73A}"/>
                  </a:ext>
                </a:extLst>
              </p:cNvPr>
              <p:cNvSpPr/>
              <p:nvPr/>
            </p:nvSpPr>
            <p:spPr>
              <a:xfrm>
                <a:off x="3459961" y="530186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Connettore 19">
                <a:extLst>
                  <a:ext uri="{FF2B5EF4-FFF2-40B4-BE49-F238E27FC236}">
                    <a16:creationId xmlns:a16="http://schemas.microsoft.com/office/drawing/2014/main" id="{B0F4A588-4F55-0D79-3DDB-047822E81803}"/>
                  </a:ext>
                </a:extLst>
              </p:cNvPr>
              <p:cNvSpPr/>
              <p:nvPr/>
            </p:nvSpPr>
            <p:spPr>
              <a:xfrm>
                <a:off x="3429000" y="24384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1" name="Connettore 2 20">
                <a:extLst>
                  <a:ext uri="{FF2B5EF4-FFF2-40B4-BE49-F238E27FC236}">
                    <a16:creationId xmlns:a16="http://schemas.microsoft.com/office/drawing/2014/main" id="{B3E6BC29-BB0E-B3C3-7454-346E7D5007CE}"/>
                  </a:ext>
                </a:extLst>
              </p:cNvPr>
              <p:cNvCxnSpPr>
                <a:cxnSpLocks/>
                <a:stCxn id="11" idx="5"/>
                <a:endCxn id="20" idx="1"/>
              </p:cNvCxnSpPr>
              <p:nvPr/>
            </p:nvCxnSpPr>
            <p:spPr>
              <a:xfrm>
                <a:off x="2989706" y="1901226"/>
                <a:ext cx="522988" cy="6171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2D4D0789-F5E6-0A85-224D-9F8FCEE3A403}"/>
                </a:ext>
              </a:extLst>
            </p:cNvPr>
            <p:cNvGrpSpPr/>
            <p:nvPr/>
          </p:nvGrpSpPr>
          <p:grpSpPr>
            <a:xfrm>
              <a:off x="4601980" y="1214690"/>
              <a:ext cx="1501972" cy="546100"/>
              <a:chOff x="4511936" y="1199502"/>
              <a:chExt cx="1501972" cy="546100"/>
            </a:xfrm>
          </p:grpSpPr>
          <p:sp>
            <p:nvSpPr>
              <p:cNvPr id="31" name="Connettore 30">
                <a:extLst>
                  <a:ext uri="{FF2B5EF4-FFF2-40B4-BE49-F238E27FC236}">
                    <a16:creationId xmlns:a16="http://schemas.microsoft.com/office/drawing/2014/main" id="{6B76DF88-8E60-5729-BDA8-34D2A03B8AC1}"/>
                  </a:ext>
                </a:extLst>
              </p:cNvPr>
              <p:cNvSpPr/>
              <p:nvPr/>
            </p:nvSpPr>
            <p:spPr>
              <a:xfrm>
                <a:off x="4511936" y="1199502"/>
                <a:ext cx="571500" cy="5461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32" name="Connettore 2 31">
                <a:extLst>
                  <a:ext uri="{FF2B5EF4-FFF2-40B4-BE49-F238E27FC236}">
                    <a16:creationId xmlns:a16="http://schemas.microsoft.com/office/drawing/2014/main" id="{641D3987-C306-1950-193C-2666365869B6}"/>
                  </a:ext>
                </a:extLst>
              </p:cNvPr>
              <p:cNvCxnSpPr>
                <a:cxnSpLocks/>
                <a:stCxn id="31" idx="6"/>
                <a:endCxn id="34" idx="2"/>
              </p:cNvCxnSpPr>
              <p:nvPr/>
            </p:nvCxnSpPr>
            <p:spPr>
              <a:xfrm>
                <a:off x="5083436" y="1472552"/>
                <a:ext cx="35897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onnettore 33">
                <a:extLst>
                  <a:ext uri="{FF2B5EF4-FFF2-40B4-BE49-F238E27FC236}">
                    <a16:creationId xmlns:a16="http://schemas.microsoft.com/office/drawing/2014/main" id="{0A6DE1B2-80C7-847C-C954-27156FFA00A5}"/>
                  </a:ext>
                </a:extLst>
              </p:cNvPr>
              <p:cNvSpPr/>
              <p:nvPr/>
            </p:nvSpPr>
            <p:spPr>
              <a:xfrm>
                <a:off x="5442408" y="1199502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36" name="Connettore 2 35">
              <a:extLst>
                <a:ext uri="{FF2B5EF4-FFF2-40B4-BE49-F238E27FC236}">
                  <a16:creationId xmlns:a16="http://schemas.microsoft.com/office/drawing/2014/main" id="{FE4AB5D9-F91F-9131-8166-73C44E2F4B0A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>
              <a:off x="4133061" y="1487740"/>
              <a:ext cx="4689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EF0AB59F-BBA1-71D2-4F00-4EEF62640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2100" y="3390242"/>
              <a:ext cx="450540" cy="57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2" name="Gruppo 1041">
              <a:extLst>
                <a:ext uri="{FF2B5EF4-FFF2-40B4-BE49-F238E27FC236}">
                  <a16:creationId xmlns:a16="http://schemas.microsoft.com/office/drawing/2014/main" id="{FFF0AF67-830A-369A-6909-1858F1A46719}"/>
                </a:ext>
              </a:extLst>
            </p:cNvPr>
            <p:cNvGrpSpPr/>
            <p:nvPr/>
          </p:nvGrpSpPr>
          <p:grpSpPr>
            <a:xfrm>
              <a:off x="4552640" y="2212278"/>
              <a:ext cx="1529561" cy="2454314"/>
              <a:chOff x="6193538" y="2585730"/>
              <a:chExt cx="1529561" cy="2454314"/>
            </a:xfrm>
          </p:grpSpPr>
          <p:sp>
            <p:nvSpPr>
              <p:cNvPr id="1035" name="Connettore 1034">
                <a:extLst>
                  <a:ext uri="{FF2B5EF4-FFF2-40B4-BE49-F238E27FC236}">
                    <a16:creationId xmlns:a16="http://schemas.microsoft.com/office/drawing/2014/main" id="{8BDED48D-CF6F-7372-B139-2B6700649954}"/>
                  </a:ext>
                </a:extLst>
              </p:cNvPr>
              <p:cNvSpPr/>
              <p:nvPr/>
            </p:nvSpPr>
            <p:spPr>
              <a:xfrm>
                <a:off x="6193538" y="3490644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036" name="Connettore 2 1035">
                <a:extLst>
                  <a:ext uri="{FF2B5EF4-FFF2-40B4-BE49-F238E27FC236}">
                    <a16:creationId xmlns:a16="http://schemas.microsoft.com/office/drawing/2014/main" id="{841FC37B-BBBF-55FB-77CF-DADB6B9BBE07}"/>
                  </a:ext>
                </a:extLst>
              </p:cNvPr>
              <p:cNvCxnSpPr>
                <a:cxnSpLocks/>
                <a:stCxn id="1035" idx="7"/>
                <a:endCxn id="1037" idx="3"/>
              </p:cNvCxnSpPr>
              <p:nvPr/>
            </p:nvCxnSpPr>
            <p:spPr>
              <a:xfrm flipV="1">
                <a:off x="6681344" y="3051856"/>
                <a:ext cx="553949" cy="5187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7" name="Connettore 1036">
                <a:extLst>
                  <a:ext uri="{FF2B5EF4-FFF2-40B4-BE49-F238E27FC236}">
                    <a16:creationId xmlns:a16="http://schemas.microsoft.com/office/drawing/2014/main" id="{AD5F5E31-8FA5-3A53-29FD-3F82DD941B98}"/>
                  </a:ext>
                </a:extLst>
              </p:cNvPr>
              <p:cNvSpPr/>
              <p:nvPr/>
            </p:nvSpPr>
            <p:spPr>
              <a:xfrm>
                <a:off x="7151599" y="258573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038" name="Connettore 1037">
                <a:extLst>
                  <a:ext uri="{FF2B5EF4-FFF2-40B4-BE49-F238E27FC236}">
                    <a16:creationId xmlns:a16="http://schemas.microsoft.com/office/drawing/2014/main" id="{F7D72752-A603-DC7E-EFCF-6672BDF732EF}"/>
                  </a:ext>
                </a:extLst>
              </p:cNvPr>
              <p:cNvSpPr/>
              <p:nvPr/>
            </p:nvSpPr>
            <p:spPr>
              <a:xfrm>
                <a:off x="7120638" y="4493944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039" name="Connettore 2 1038">
                <a:extLst>
                  <a:ext uri="{FF2B5EF4-FFF2-40B4-BE49-F238E27FC236}">
                    <a16:creationId xmlns:a16="http://schemas.microsoft.com/office/drawing/2014/main" id="{7E4AD190-DD86-53BB-6B16-8FF5713564D8}"/>
                  </a:ext>
                </a:extLst>
              </p:cNvPr>
              <p:cNvCxnSpPr>
                <a:cxnSpLocks/>
                <a:stCxn id="1035" idx="5"/>
                <a:endCxn id="1038" idx="1"/>
              </p:cNvCxnSpPr>
              <p:nvPr/>
            </p:nvCxnSpPr>
            <p:spPr>
              <a:xfrm>
                <a:off x="6681344" y="3956770"/>
                <a:ext cx="522988" cy="6171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7" name="Gruppo 1056">
              <a:extLst>
                <a:ext uri="{FF2B5EF4-FFF2-40B4-BE49-F238E27FC236}">
                  <a16:creationId xmlns:a16="http://schemas.microsoft.com/office/drawing/2014/main" id="{F117BA89-3E71-D2D8-DC9E-BBF86347378A}"/>
                </a:ext>
              </a:extLst>
            </p:cNvPr>
            <p:cNvGrpSpPr/>
            <p:nvPr/>
          </p:nvGrpSpPr>
          <p:grpSpPr>
            <a:xfrm>
              <a:off x="6082201" y="2212278"/>
              <a:ext cx="1896407" cy="546100"/>
              <a:chOff x="4053543" y="1199502"/>
              <a:chExt cx="1896407" cy="546100"/>
            </a:xfrm>
          </p:grpSpPr>
          <p:sp>
            <p:nvSpPr>
              <p:cNvPr id="1058" name="Connettore 1057">
                <a:extLst>
                  <a:ext uri="{FF2B5EF4-FFF2-40B4-BE49-F238E27FC236}">
                    <a16:creationId xmlns:a16="http://schemas.microsoft.com/office/drawing/2014/main" id="{D2788F53-3FEB-0DD4-CDEF-1CF7948B5E9A}"/>
                  </a:ext>
                </a:extLst>
              </p:cNvPr>
              <p:cNvSpPr/>
              <p:nvPr/>
            </p:nvSpPr>
            <p:spPr>
              <a:xfrm>
                <a:off x="4451350" y="1199502"/>
                <a:ext cx="571500" cy="5461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059" name="Connettore 2 1058">
                <a:extLst>
                  <a:ext uri="{FF2B5EF4-FFF2-40B4-BE49-F238E27FC236}">
                    <a16:creationId xmlns:a16="http://schemas.microsoft.com/office/drawing/2014/main" id="{C65A6663-0739-DEF1-C9EC-CDF895A0EA1B}"/>
                  </a:ext>
                </a:extLst>
              </p:cNvPr>
              <p:cNvCxnSpPr>
                <a:cxnSpLocks/>
                <a:stCxn id="1058" idx="6"/>
                <a:endCxn id="1060" idx="2"/>
              </p:cNvCxnSpPr>
              <p:nvPr/>
            </p:nvCxnSpPr>
            <p:spPr>
              <a:xfrm>
                <a:off x="5022850" y="1472552"/>
                <a:ext cx="3556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0" name="Connettore 1059">
                <a:extLst>
                  <a:ext uri="{FF2B5EF4-FFF2-40B4-BE49-F238E27FC236}">
                    <a16:creationId xmlns:a16="http://schemas.microsoft.com/office/drawing/2014/main" id="{8BE72DDC-DF3C-3588-87D8-02C2BF608D98}"/>
                  </a:ext>
                </a:extLst>
              </p:cNvPr>
              <p:cNvSpPr/>
              <p:nvPr/>
            </p:nvSpPr>
            <p:spPr>
              <a:xfrm>
                <a:off x="5378450" y="1199502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061" name="Connettore 2 1060">
                <a:extLst>
                  <a:ext uri="{FF2B5EF4-FFF2-40B4-BE49-F238E27FC236}">
                    <a16:creationId xmlns:a16="http://schemas.microsoft.com/office/drawing/2014/main" id="{790C7A70-1274-9E44-9EE7-34C11241A657}"/>
                  </a:ext>
                </a:extLst>
              </p:cNvPr>
              <p:cNvCxnSpPr>
                <a:cxnSpLocks/>
                <a:endCxn id="1058" idx="2"/>
              </p:cNvCxnSpPr>
              <p:nvPr/>
            </p:nvCxnSpPr>
            <p:spPr>
              <a:xfrm>
                <a:off x="4053543" y="1472552"/>
                <a:ext cx="39780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6" name="Gruppo 1075">
              <a:extLst>
                <a:ext uri="{FF2B5EF4-FFF2-40B4-BE49-F238E27FC236}">
                  <a16:creationId xmlns:a16="http://schemas.microsoft.com/office/drawing/2014/main" id="{93AC9765-C1FD-DAEE-782D-B39829FC81EE}"/>
                </a:ext>
              </a:extLst>
            </p:cNvPr>
            <p:cNvGrpSpPr/>
            <p:nvPr/>
          </p:nvGrpSpPr>
          <p:grpSpPr>
            <a:xfrm>
              <a:off x="6080796" y="4120753"/>
              <a:ext cx="950685" cy="546100"/>
              <a:chOff x="4072165" y="1199502"/>
              <a:chExt cx="950685" cy="546100"/>
            </a:xfrm>
          </p:grpSpPr>
          <p:sp>
            <p:nvSpPr>
              <p:cNvPr id="1077" name="Connettore 1076">
                <a:extLst>
                  <a:ext uri="{FF2B5EF4-FFF2-40B4-BE49-F238E27FC236}">
                    <a16:creationId xmlns:a16="http://schemas.microsoft.com/office/drawing/2014/main" id="{FDE6FCAF-AC92-E918-05A9-41CE99FF06C1}"/>
                  </a:ext>
                </a:extLst>
              </p:cNvPr>
              <p:cNvSpPr/>
              <p:nvPr/>
            </p:nvSpPr>
            <p:spPr>
              <a:xfrm>
                <a:off x="4451350" y="1199502"/>
                <a:ext cx="571500" cy="546100"/>
              </a:xfrm>
              <a:prstGeom prst="flowChartConnector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080" name="Connettore 2 1079">
                <a:extLst>
                  <a:ext uri="{FF2B5EF4-FFF2-40B4-BE49-F238E27FC236}">
                    <a16:creationId xmlns:a16="http://schemas.microsoft.com/office/drawing/2014/main" id="{B5F5FAC6-E629-51B6-880D-2A024FE4CA89}"/>
                  </a:ext>
                </a:extLst>
              </p:cNvPr>
              <p:cNvCxnSpPr>
                <a:cxnSpLocks/>
                <a:endCxn id="1077" idx="2"/>
              </p:cNvCxnSpPr>
              <p:nvPr/>
            </p:nvCxnSpPr>
            <p:spPr>
              <a:xfrm>
                <a:off x="4072165" y="1472552"/>
                <a:ext cx="37918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3CBA8437-34F2-8FF0-C5FC-5E0AC36DC603}"/>
                </a:ext>
              </a:extLst>
            </p:cNvPr>
            <p:cNvSpPr txBox="1"/>
            <p:nvPr/>
          </p:nvSpPr>
          <p:spPr>
            <a:xfrm>
              <a:off x="1650925" y="1381068"/>
              <a:ext cx="1164590" cy="737870"/>
            </a:xfrm>
            <a:prstGeom prst="rect">
              <a:avLst/>
            </a:prstGeom>
          </p:spPr>
          <p:txBody>
            <a:bodyPr vert="horz" wrap="square" lIns="0" tIns="22225" rIns="0" bIns="0" rtlCol="0">
              <a:spAutoFit/>
            </a:bodyPr>
            <a:lstStyle/>
            <a:p>
              <a:pPr marL="12700" marR="5080">
                <a:lnSpc>
                  <a:spcPct val="96100"/>
                </a:lnSpc>
                <a:spcBef>
                  <a:spcPts val="175"/>
                </a:spcBef>
              </a:pPr>
              <a:r>
                <a:rPr sz="1600" spc="140">
                  <a:latin typeface="Trebuchet MS"/>
                  <a:cs typeface="Trebuchet MS"/>
                </a:rPr>
                <a:t>sense </a:t>
              </a:r>
              <a:r>
                <a:rPr sz="1600" spc="145">
                  <a:latin typeface="Trebuchet MS"/>
                  <a:cs typeface="Trebuchet MS"/>
                </a:rPr>
                <a:t> </a:t>
              </a:r>
              <a:r>
                <a:rPr sz="1600" spc="5">
                  <a:latin typeface="Trebuchet MS"/>
                  <a:cs typeface="Trebuchet MS"/>
                </a:rPr>
                <a:t>(</a:t>
              </a:r>
              <a:r>
                <a:rPr sz="1600" spc="10">
                  <a:latin typeface="Trebuchet MS"/>
                  <a:cs typeface="Trebuchet MS"/>
                </a:rPr>
                <a:t>i</a:t>
              </a:r>
              <a:r>
                <a:rPr sz="1600" spc="-20">
                  <a:latin typeface="Trebuchet MS"/>
                  <a:cs typeface="Trebuchet MS"/>
                </a:rPr>
                <a:t>t</a:t>
              </a:r>
              <a:r>
                <a:rPr sz="1600" spc="-30">
                  <a:latin typeface="Trebuchet MS"/>
                  <a:cs typeface="Trebuchet MS"/>
                </a:rPr>
                <a:t>_</a:t>
              </a:r>
              <a:r>
                <a:rPr sz="1600" spc="75">
                  <a:latin typeface="Trebuchet MS"/>
                  <a:cs typeface="Trebuchet MS"/>
                </a:rPr>
                <a:t>is_</a:t>
              </a:r>
              <a:r>
                <a:rPr sz="1600" spc="90">
                  <a:latin typeface="Trebuchet MS"/>
                  <a:cs typeface="Trebuchet MS"/>
                </a:rPr>
                <a:t>g</a:t>
              </a:r>
              <a:r>
                <a:rPr sz="1600" spc="35">
                  <a:latin typeface="Trebuchet MS"/>
                  <a:cs typeface="Trebuchet MS"/>
                </a:rPr>
                <a:t>ate_  </a:t>
              </a:r>
              <a:r>
                <a:rPr sz="1600" spc="85">
                  <a:latin typeface="Trebuchet MS"/>
                  <a:cs typeface="Trebuchet MS"/>
                </a:rPr>
                <a:t>A)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07F72A18-033F-7168-19E4-BEC136461216}"/>
                </a:ext>
              </a:extLst>
            </p:cNvPr>
            <p:cNvSpPr txBox="1"/>
            <p:nvPr/>
          </p:nvSpPr>
          <p:spPr>
            <a:xfrm>
              <a:off x="5823414" y="969230"/>
              <a:ext cx="1348831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it-IT" sz="1600" spc="110" err="1">
                  <a:latin typeface="Trebuchet MS"/>
                  <a:cs typeface="Trebuchet MS"/>
                </a:rPr>
                <a:t>bo</a:t>
              </a:r>
              <a:r>
                <a:rPr lang="it-IT" sz="1600" spc="140" err="1">
                  <a:latin typeface="Trebuchet MS"/>
                  <a:cs typeface="Trebuchet MS"/>
                </a:rPr>
                <a:t>a</a:t>
              </a:r>
              <a:r>
                <a:rPr lang="it-IT" sz="1600" spc="25" err="1">
                  <a:latin typeface="Trebuchet MS"/>
                  <a:cs typeface="Trebuchet MS"/>
                </a:rPr>
                <a:t>r</a:t>
              </a:r>
              <a:r>
                <a:rPr lang="it-IT" sz="1600" spc="110" err="1">
                  <a:latin typeface="Trebuchet MS"/>
                  <a:cs typeface="Trebuchet MS"/>
                </a:rPr>
                <a:t>d</a:t>
              </a:r>
              <a:r>
                <a:rPr lang="it-IT" sz="1600" spc="-30" err="1">
                  <a:latin typeface="Trebuchet MS"/>
                  <a:cs typeface="Trebuchet MS"/>
                </a:rPr>
                <a:t>_</a:t>
              </a:r>
              <a:r>
                <a:rPr lang="it-IT" sz="1600" spc="100" err="1">
                  <a:latin typeface="Trebuchet MS"/>
                  <a:cs typeface="Trebuchet MS"/>
                </a:rPr>
                <a:t>p</a:t>
              </a:r>
              <a:r>
                <a:rPr lang="it-IT" sz="1600" spc="-25" err="1">
                  <a:latin typeface="Trebuchet MS"/>
                  <a:cs typeface="Trebuchet MS"/>
                </a:rPr>
                <a:t>l</a:t>
              </a:r>
              <a:r>
                <a:rPr lang="it-IT" sz="1600" spc="125" err="1">
                  <a:latin typeface="Trebuchet MS"/>
                  <a:cs typeface="Trebuchet MS"/>
                </a:rPr>
                <a:t>ane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198F3EED-3B30-7E8A-3260-827A66F5FD76}"/>
                </a:ext>
              </a:extLst>
            </p:cNvPr>
            <p:cNvSpPr txBox="1"/>
            <p:nvPr/>
          </p:nvSpPr>
          <p:spPr>
            <a:xfrm>
              <a:off x="2850368" y="969868"/>
              <a:ext cx="1355320" cy="519121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>
                  <a:latin typeface="Trebuchet MS"/>
                  <a:cs typeface="Trebuchet MS"/>
                </a:rPr>
                <a:t>goto</a:t>
              </a:r>
              <a:r>
                <a:rPr sz="1600" spc="85">
                  <a:latin typeface="Trebuchet MS"/>
                  <a:cs typeface="Trebuchet MS"/>
                </a:rPr>
                <a:t>(</a:t>
              </a:r>
              <a:r>
                <a:rPr lang="it-IT" sz="1600" spc="85" err="1">
                  <a:latin typeface="Trebuchet MS"/>
                  <a:cs typeface="Trebuchet MS"/>
                </a:rPr>
                <a:t>gate_A</a:t>
              </a:r>
              <a:r>
                <a:rPr sz="1600" spc="85">
                  <a:latin typeface="Trebuchet MS"/>
                  <a:cs typeface="Trebuchet MS"/>
                </a:rPr>
                <a:t>)</a:t>
              </a:r>
              <a:r>
                <a:rPr lang="it-IT" sz="1600" spc="85">
                  <a:latin typeface="Trebuchet MS"/>
                  <a:cs typeface="Trebuchet MS"/>
                </a:rPr>
                <a:t> </a:t>
              </a: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9C10E238-2FAF-6EFE-AB56-E4B63908AFAE}"/>
                </a:ext>
              </a:extLst>
            </p:cNvPr>
            <p:cNvSpPr txBox="1"/>
            <p:nvPr/>
          </p:nvSpPr>
          <p:spPr>
            <a:xfrm>
              <a:off x="3230487" y="2269198"/>
              <a:ext cx="122491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25">
                  <a:latin typeface="Trebuchet MS"/>
                  <a:cs typeface="Trebuchet MS"/>
                </a:rPr>
                <a:t>it_</a:t>
              </a:r>
              <a:r>
                <a:rPr sz="1600" spc="-10">
                  <a:latin typeface="Trebuchet MS"/>
                  <a:cs typeface="Trebuchet MS"/>
                </a:rPr>
                <a:t>i</a:t>
              </a:r>
              <a:r>
                <a:rPr sz="1600" spc="170">
                  <a:latin typeface="Trebuchet MS"/>
                  <a:cs typeface="Trebuchet MS"/>
                </a:rPr>
                <a:t>s</a:t>
              </a:r>
              <a:r>
                <a:rPr sz="1600" spc="-30">
                  <a:latin typeface="Trebuchet MS"/>
                  <a:cs typeface="Trebuchet MS"/>
                </a:rPr>
                <a:t>_</a:t>
              </a:r>
              <a:r>
                <a:rPr sz="1600" spc="190">
                  <a:latin typeface="Trebuchet MS"/>
                  <a:cs typeface="Trebuchet MS"/>
                </a:rPr>
                <a:t>g</a:t>
              </a:r>
              <a:r>
                <a:rPr sz="1600" spc="140">
                  <a:latin typeface="Trebuchet MS"/>
                  <a:cs typeface="Trebuchet MS"/>
                </a:rPr>
                <a:t>a</a:t>
              </a:r>
              <a:r>
                <a:rPr sz="1600" spc="-20">
                  <a:latin typeface="Trebuchet MS"/>
                  <a:cs typeface="Trebuchet MS"/>
                </a:rPr>
                <a:t>t</a:t>
              </a:r>
              <a:r>
                <a:rPr sz="1600" spc="114">
                  <a:latin typeface="Trebuchet MS"/>
                  <a:cs typeface="Trebuchet MS"/>
                </a:rPr>
                <a:t>e</a:t>
              </a:r>
              <a:r>
                <a:rPr sz="1600" spc="55">
                  <a:latin typeface="Trebuchet MS"/>
                  <a:cs typeface="Trebuchet MS"/>
                </a:rPr>
                <a:t>_A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25" name="object 12">
              <a:extLst>
                <a:ext uri="{FF2B5EF4-FFF2-40B4-BE49-F238E27FC236}">
                  <a16:creationId xmlns:a16="http://schemas.microsoft.com/office/drawing/2014/main" id="{9A97D617-02D0-989C-AB20-C8F7E6CFC61B}"/>
                </a:ext>
              </a:extLst>
            </p:cNvPr>
            <p:cNvSpPr txBox="1"/>
            <p:nvPr/>
          </p:nvSpPr>
          <p:spPr>
            <a:xfrm>
              <a:off x="3260331" y="3700124"/>
              <a:ext cx="1165225" cy="737870"/>
            </a:xfrm>
            <a:prstGeom prst="rect">
              <a:avLst/>
            </a:prstGeom>
          </p:spPr>
          <p:txBody>
            <a:bodyPr vert="horz" wrap="square" lIns="0" tIns="22225" rIns="0" bIns="0" rtlCol="0">
              <a:spAutoFit/>
            </a:bodyPr>
            <a:lstStyle/>
            <a:p>
              <a:pPr marL="12700" marR="5080">
                <a:lnSpc>
                  <a:spcPct val="96100"/>
                </a:lnSpc>
                <a:spcBef>
                  <a:spcPts val="175"/>
                </a:spcBef>
              </a:pPr>
              <a:r>
                <a:rPr sz="1600" spc="140">
                  <a:latin typeface="Trebuchet MS"/>
                  <a:cs typeface="Trebuchet MS"/>
                </a:rPr>
                <a:t>sense </a:t>
              </a:r>
              <a:r>
                <a:rPr sz="1600" spc="145">
                  <a:latin typeface="Trebuchet MS"/>
                  <a:cs typeface="Trebuchet MS"/>
                </a:rPr>
                <a:t> </a:t>
              </a:r>
              <a:r>
                <a:rPr sz="1600" spc="5">
                  <a:latin typeface="Trebuchet MS"/>
                  <a:cs typeface="Trebuchet MS"/>
                </a:rPr>
                <a:t>(</a:t>
              </a:r>
              <a:r>
                <a:rPr sz="1600" spc="10">
                  <a:latin typeface="Trebuchet MS"/>
                  <a:cs typeface="Trebuchet MS"/>
                </a:rPr>
                <a:t>i</a:t>
              </a:r>
              <a:r>
                <a:rPr sz="1600" spc="-20">
                  <a:latin typeface="Trebuchet MS"/>
                  <a:cs typeface="Trebuchet MS"/>
                </a:rPr>
                <a:t>t</a:t>
              </a:r>
              <a:r>
                <a:rPr sz="1600" spc="-30">
                  <a:latin typeface="Trebuchet MS"/>
                  <a:cs typeface="Trebuchet MS"/>
                </a:rPr>
                <a:t>_</a:t>
              </a:r>
              <a:r>
                <a:rPr sz="1600" spc="75">
                  <a:latin typeface="Trebuchet MS"/>
                  <a:cs typeface="Trebuchet MS"/>
                </a:rPr>
                <a:t>is_</a:t>
              </a:r>
              <a:r>
                <a:rPr sz="1600" spc="90">
                  <a:latin typeface="Trebuchet MS"/>
                  <a:cs typeface="Trebuchet MS"/>
                </a:rPr>
                <a:t>g</a:t>
              </a:r>
              <a:r>
                <a:rPr sz="1600" spc="140">
                  <a:latin typeface="Trebuchet MS"/>
                  <a:cs typeface="Trebuchet MS"/>
                </a:rPr>
                <a:t>a</a:t>
              </a:r>
              <a:r>
                <a:rPr sz="1600" spc="-20">
                  <a:latin typeface="Trebuchet MS"/>
                  <a:cs typeface="Trebuchet MS"/>
                </a:rPr>
                <a:t>t</a:t>
              </a:r>
              <a:r>
                <a:rPr sz="1600" spc="20">
                  <a:latin typeface="Trebuchet MS"/>
                  <a:cs typeface="Trebuchet MS"/>
                </a:rPr>
                <a:t>e_  </a:t>
              </a:r>
              <a:r>
                <a:rPr sz="1600" spc="90">
                  <a:latin typeface="Trebuchet MS"/>
                  <a:cs typeface="Trebuchet MS"/>
                </a:rPr>
                <a:t>C)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27" name="object 10">
              <a:extLst>
                <a:ext uri="{FF2B5EF4-FFF2-40B4-BE49-F238E27FC236}">
                  <a16:creationId xmlns:a16="http://schemas.microsoft.com/office/drawing/2014/main" id="{770AE945-3F17-5830-253E-025615A3EAD7}"/>
                </a:ext>
              </a:extLst>
            </p:cNvPr>
            <p:cNvSpPr txBox="1"/>
            <p:nvPr/>
          </p:nvSpPr>
          <p:spPr>
            <a:xfrm>
              <a:off x="4699958" y="1884582"/>
              <a:ext cx="1336040" cy="26924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85" err="1">
                  <a:latin typeface="Trebuchet MS"/>
                  <a:cs typeface="Trebuchet MS"/>
                </a:rPr>
                <a:t>goto</a:t>
              </a:r>
              <a:r>
                <a:rPr sz="1600" spc="85">
                  <a:latin typeface="Trebuchet MS"/>
                  <a:cs typeface="Trebuchet MS"/>
                </a:rPr>
                <a:t>(</a:t>
              </a:r>
              <a:r>
                <a:rPr sz="1600" spc="85" err="1">
                  <a:latin typeface="Trebuchet MS"/>
                  <a:cs typeface="Trebuchet MS"/>
                </a:rPr>
                <a:t>gate_B</a:t>
              </a:r>
              <a:r>
                <a:rPr sz="1600" spc="85">
                  <a:latin typeface="Trebuchet MS"/>
                  <a:cs typeface="Trebuchet MS"/>
                </a:rPr>
                <a:t>)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28" name="object 7">
              <a:extLst>
                <a:ext uri="{FF2B5EF4-FFF2-40B4-BE49-F238E27FC236}">
                  <a16:creationId xmlns:a16="http://schemas.microsoft.com/office/drawing/2014/main" id="{C81C3F4F-44BE-147A-24A9-B89631A263A8}"/>
                </a:ext>
              </a:extLst>
            </p:cNvPr>
            <p:cNvSpPr txBox="1"/>
            <p:nvPr/>
          </p:nvSpPr>
          <p:spPr>
            <a:xfrm>
              <a:off x="7638852" y="1863944"/>
              <a:ext cx="1348831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110" err="1">
                  <a:latin typeface="Trebuchet MS"/>
                  <a:cs typeface="Trebuchet MS"/>
                </a:rPr>
                <a:t>bo</a:t>
              </a:r>
              <a:r>
                <a:rPr sz="1600" spc="140" err="1">
                  <a:latin typeface="Trebuchet MS"/>
                  <a:cs typeface="Trebuchet MS"/>
                </a:rPr>
                <a:t>a</a:t>
              </a:r>
              <a:r>
                <a:rPr sz="1600" spc="25" err="1">
                  <a:latin typeface="Trebuchet MS"/>
                  <a:cs typeface="Trebuchet MS"/>
                </a:rPr>
                <a:t>r</a:t>
              </a:r>
              <a:r>
                <a:rPr sz="1600" spc="110" err="1">
                  <a:latin typeface="Trebuchet MS"/>
                  <a:cs typeface="Trebuchet MS"/>
                </a:rPr>
                <a:t>d</a:t>
              </a:r>
              <a:r>
                <a:rPr sz="1600" spc="-30" err="1">
                  <a:latin typeface="Trebuchet MS"/>
                  <a:cs typeface="Trebuchet MS"/>
                </a:rPr>
                <a:t>_</a:t>
              </a:r>
              <a:r>
                <a:rPr sz="1600" spc="100" err="1">
                  <a:latin typeface="Trebuchet MS"/>
                  <a:cs typeface="Trebuchet MS"/>
                </a:rPr>
                <a:t>p</a:t>
              </a:r>
              <a:r>
                <a:rPr sz="1600" spc="-25" err="1">
                  <a:latin typeface="Trebuchet MS"/>
                  <a:cs typeface="Trebuchet MS"/>
                </a:rPr>
                <a:t>l</a:t>
              </a:r>
              <a:r>
                <a:rPr sz="1600" spc="125" err="1">
                  <a:latin typeface="Trebuchet MS"/>
                  <a:cs typeface="Trebuchet MS"/>
                </a:rPr>
                <a:t>ane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29" name="object 16">
              <a:extLst>
                <a:ext uri="{FF2B5EF4-FFF2-40B4-BE49-F238E27FC236}">
                  <a16:creationId xmlns:a16="http://schemas.microsoft.com/office/drawing/2014/main" id="{293ED7AD-9F28-7E19-A747-A7B8B05246F0}"/>
                </a:ext>
              </a:extLst>
            </p:cNvPr>
            <p:cNvSpPr txBox="1"/>
            <p:nvPr/>
          </p:nvSpPr>
          <p:spPr>
            <a:xfrm>
              <a:off x="5212088" y="3204620"/>
              <a:ext cx="122745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50">
                  <a:latin typeface="Trebuchet MS"/>
                  <a:cs typeface="Trebuchet MS"/>
                </a:rPr>
                <a:t>it_is_gate_C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33" name="object 17">
              <a:extLst>
                <a:ext uri="{FF2B5EF4-FFF2-40B4-BE49-F238E27FC236}">
                  <a16:creationId xmlns:a16="http://schemas.microsoft.com/office/drawing/2014/main" id="{17FC44C3-DABA-2887-3953-02A3F26CAF5C}"/>
                </a:ext>
              </a:extLst>
            </p:cNvPr>
            <p:cNvSpPr txBox="1"/>
            <p:nvPr/>
          </p:nvSpPr>
          <p:spPr>
            <a:xfrm>
              <a:off x="4845199" y="4672909"/>
              <a:ext cx="1343947" cy="259045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it-IT" sz="1600" spc="55">
                  <a:latin typeface="Trebuchet MS"/>
                  <a:cs typeface="Trebuchet MS"/>
                </a:rPr>
                <a:t>goto(</a:t>
              </a:r>
              <a:r>
                <a:rPr lang="it-IT" sz="1600" spc="55" err="1">
                  <a:latin typeface="Trebuchet MS"/>
                  <a:cs typeface="Trebuchet MS"/>
                </a:rPr>
                <a:t>gate_c</a:t>
              </a:r>
              <a:r>
                <a:rPr lang="it-IT" sz="1600" spc="55">
                  <a:latin typeface="Trebuchet MS"/>
                  <a:cs typeface="Trebuchet MS"/>
                </a:rPr>
                <a:t>)</a:t>
              </a:r>
            </a:p>
          </p:txBody>
        </p:sp>
        <p:sp>
          <p:nvSpPr>
            <p:cNvPr id="38" name="object 20">
              <a:extLst>
                <a:ext uri="{FF2B5EF4-FFF2-40B4-BE49-F238E27FC236}">
                  <a16:creationId xmlns:a16="http://schemas.microsoft.com/office/drawing/2014/main" id="{42BCC9B1-8328-9E46-68D6-5608DE3512CA}"/>
                </a:ext>
              </a:extLst>
            </p:cNvPr>
            <p:cNvSpPr txBox="1"/>
            <p:nvPr/>
          </p:nvSpPr>
          <p:spPr>
            <a:xfrm>
              <a:off x="6281525" y="4681521"/>
              <a:ext cx="1254125" cy="259686"/>
            </a:xfrm>
            <a:prstGeom prst="rect">
              <a:avLst/>
            </a:prstGeom>
          </p:spPr>
          <p:txBody>
            <a:bodyPr vert="horz" wrap="square" lIns="0" tIns="28575" rIns="0" bIns="0" rtlCol="0" anchor="t">
              <a:spAutoFit/>
            </a:bodyPr>
            <a:lstStyle/>
            <a:p>
              <a:pPr marL="12700" marR="5080">
                <a:lnSpc>
                  <a:spcPts val="1839"/>
                </a:lnSpc>
                <a:spcBef>
                  <a:spcPts val="225"/>
                </a:spcBef>
              </a:pPr>
              <a:r>
                <a:rPr lang="it-IT" sz="1600" spc="100">
                  <a:latin typeface="Trebuchet MS"/>
                  <a:cs typeface="Trebuchet MS"/>
                </a:rPr>
                <a:t>preparativi</a:t>
              </a:r>
            </a:p>
          </p:txBody>
        </p:sp>
        <p:sp>
          <p:nvSpPr>
            <p:cNvPr id="3" name="object 5">
              <a:extLst>
                <a:ext uri="{FF2B5EF4-FFF2-40B4-BE49-F238E27FC236}">
                  <a16:creationId xmlns:a16="http://schemas.microsoft.com/office/drawing/2014/main" id="{95775EB3-6192-74E3-E7CE-7EA150A1E7C7}"/>
                </a:ext>
              </a:extLst>
            </p:cNvPr>
            <p:cNvSpPr txBox="1"/>
            <p:nvPr/>
          </p:nvSpPr>
          <p:spPr>
            <a:xfrm>
              <a:off x="445301" y="1776011"/>
              <a:ext cx="109410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95">
                  <a:latin typeface="Trebuchet MS"/>
                  <a:cs typeface="Trebuchet MS"/>
                </a:rPr>
                <a:t>buy_paper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5" name="object 13">
              <a:extLst>
                <a:ext uri="{FF2B5EF4-FFF2-40B4-BE49-F238E27FC236}">
                  <a16:creationId xmlns:a16="http://schemas.microsoft.com/office/drawing/2014/main" id="{A8586B21-4130-7A9C-77A4-972AAEB8F6EA}"/>
                </a:ext>
              </a:extLst>
            </p:cNvPr>
            <p:cNvSpPr txBox="1"/>
            <p:nvPr/>
          </p:nvSpPr>
          <p:spPr>
            <a:xfrm>
              <a:off x="3133972" y="1641165"/>
              <a:ext cx="105113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60">
                  <a:latin typeface="Trebuchet MS"/>
                  <a:cs typeface="Trebuchet MS"/>
                </a:rPr>
                <a:t>Y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B4526BB9-73A8-D936-FC66-162E42A1775F}"/>
                </a:ext>
              </a:extLst>
            </p:cNvPr>
            <p:cNvSpPr txBox="1"/>
            <p:nvPr/>
          </p:nvSpPr>
          <p:spPr>
            <a:xfrm>
              <a:off x="3054003" y="2755323"/>
              <a:ext cx="17780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175">
                  <a:latin typeface="Trebuchet MS"/>
                  <a:cs typeface="Trebuchet MS"/>
                </a:rPr>
                <a:t>N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9AD5A4C7-A022-D912-888A-7324C7C1C084}"/>
                </a:ext>
              </a:extLst>
            </p:cNvPr>
            <p:cNvSpPr txBox="1"/>
            <p:nvPr/>
          </p:nvSpPr>
          <p:spPr>
            <a:xfrm>
              <a:off x="4216237" y="969229"/>
              <a:ext cx="1625921" cy="259045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it-IT" sz="1600" spc="110" err="1">
                  <a:latin typeface="Trebuchet MS"/>
                  <a:cs typeface="Trebuchet MS"/>
                </a:rPr>
                <a:t>have_a_break</a:t>
              </a:r>
              <a:endParaRPr lang="it-IT" sz="1600" spc="110">
                <a:latin typeface="Trebuchet MS"/>
                <a:cs typeface="Trebuchet MS"/>
              </a:endParaRPr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6A0C787B-D446-F5F9-6E2E-423FE0A3F67A}"/>
                </a:ext>
              </a:extLst>
            </p:cNvPr>
            <p:cNvSpPr txBox="1"/>
            <p:nvPr/>
          </p:nvSpPr>
          <p:spPr>
            <a:xfrm>
              <a:off x="5081210" y="2774759"/>
              <a:ext cx="264063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175">
                  <a:latin typeface="Trebuchet MS"/>
                  <a:cs typeface="Trebuchet MS"/>
                </a:rPr>
                <a:t>N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829229CF-DE7F-CC66-9B96-A206247230DE}"/>
                </a:ext>
              </a:extLst>
            </p:cNvPr>
            <p:cNvSpPr txBox="1"/>
            <p:nvPr/>
          </p:nvSpPr>
          <p:spPr>
            <a:xfrm>
              <a:off x="4922093" y="3787906"/>
              <a:ext cx="105113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60">
                  <a:latin typeface="Trebuchet MS"/>
                  <a:cs typeface="Trebuchet MS"/>
                </a:rPr>
                <a:t>Y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E85F8BA5-A157-6945-A24C-67AC62EB4EFF}"/>
                </a:ext>
              </a:extLst>
            </p:cNvPr>
            <p:cNvSpPr txBox="1"/>
            <p:nvPr/>
          </p:nvSpPr>
          <p:spPr>
            <a:xfrm>
              <a:off x="6100413" y="1883115"/>
              <a:ext cx="1625921" cy="259045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it-IT" sz="1600" spc="110" err="1">
                  <a:latin typeface="Trebuchet MS"/>
                  <a:cs typeface="Trebuchet MS"/>
                </a:rPr>
                <a:t>have_a_break</a:t>
              </a:r>
              <a:endParaRPr lang="it-IT" sz="1600" spc="110">
                <a:latin typeface="Trebuchet MS"/>
                <a:cs typeface="Trebuchet MS"/>
              </a:endParaRPr>
            </a:p>
          </p:txBody>
        </p:sp>
        <p:sp>
          <p:nvSpPr>
            <p:cNvPr id="55" name="Connettore 54">
              <a:extLst>
                <a:ext uri="{FF2B5EF4-FFF2-40B4-BE49-F238E27FC236}">
                  <a16:creationId xmlns:a16="http://schemas.microsoft.com/office/drawing/2014/main" id="{889CB444-C05D-1D90-420A-02226569BF57}"/>
                </a:ext>
              </a:extLst>
            </p:cNvPr>
            <p:cNvSpPr/>
            <p:nvPr/>
          </p:nvSpPr>
          <p:spPr>
            <a:xfrm>
              <a:off x="7451822" y="4118658"/>
              <a:ext cx="571500" cy="546100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56" name="Connettore 2 55">
              <a:extLst>
                <a:ext uri="{FF2B5EF4-FFF2-40B4-BE49-F238E27FC236}">
                  <a16:creationId xmlns:a16="http://schemas.microsoft.com/office/drawing/2014/main" id="{06F681C0-9A74-8C5F-3F66-B01687495903}"/>
                </a:ext>
              </a:extLst>
            </p:cNvPr>
            <p:cNvCxnSpPr>
              <a:cxnSpLocks/>
            </p:cNvCxnSpPr>
            <p:nvPr/>
          </p:nvCxnSpPr>
          <p:spPr>
            <a:xfrm>
              <a:off x="7039715" y="4391708"/>
              <a:ext cx="37918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1AC04E6A-4B14-4B77-4AF2-D7ED7DADCF3E}"/>
                </a:ext>
              </a:extLst>
            </p:cNvPr>
            <p:cNvSpPr txBox="1"/>
            <p:nvPr/>
          </p:nvSpPr>
          <p:spPr>
            <a:xfrm>
              <a:off x="7573923" y="4682806"/>
              <a:ext cx="1348831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110" err="1">
                  <a:latin typeface="Trebuchet MS"/>
                  <a:cs typeface="Trebuchet MS"/>
                </a:rPr>
                <a:t>bo</a:t>
              </a:r>
              <a:r>
                <a:rPr sz="1600" spc="140" err="1">
                  <a:latin typeface="Trebuchet MS"/>
                  <a:cs typeface="Trebuchet MS"/>
                </a:rPr>
                <a:t>a</a:t>
              </a:r>
              <a:r>
                <a:rPr sz="1600" spc="25" err="1">
                  <a:latin typeface="Trebuchet MS"/>
                  <a:cs typeface="Trebuchet MS"/>
                </a:rPr>
                <a:t>r</a:t>
              </a:r>
              <a:r>
                <a:rPr sz="1600" spc="110" err="1">
                  <a:latin typeface="Trebuchet MS"/>
                  <a:cs typeface="Trebuchet MS"/>
                </a:rPr>
                <a:t>d</a:t>
              </a:r>
              <a:r>
                <a:rPr sz="1600" spc="-30" err="1">
                  <a:latin typeface="Trebuchet MS"/>
                  <a:cs typeface="Trebuchet MS"/>
                </a:rPr>
                <a:t>_</a:t>
              </a:r>
              <a:r>
                <a:rPr sz="1600" spc="100" err="1">
                  <a:latin typeface="Trebuchet MS"/>
                  <a:cs typeface="Trebuchet MS"/>
                </a:rPr>
                <a:t>p</a:t>
              </a:r>
              <a:r>
                <a:rPr sz="1600" spc="-25" err="1">
                  <a:latin typeface="Trebuchet MS"/>
                  <a:cs typeface="Trebuchet MS"/>
                </a:rPr>
                <a:t>l</a:t>
              </a:r>
              <a:r>
                <a:rPr sz="1600" spc="125" err="1">
                  <a:latin typeface="Trebuchet MS"/>
                  <a:cs typeface="Trebuchet MS"/>
                </a:rPr>
                <a:t>ane</a:t>
              </a:r>
              <a:endParaRPr sz="160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271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EB69F0-BDBC-6071-5D47-CB81712F3DF9}"/>
              </a:ext>
            </a:extLst>
          </p:cNvPr>
          <p:cNvSpPr txBox="1"/>
          <p:nvPr/>
        </p:nvSpPr>
        <p:spPr>
          <a:xfrm>
            <a:off x="1851279" y="-42300"/>
            <a:ext cx="8203096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PIANO HAVE_A_BREAK</a:t>
            </a:r>
          </a:p>
          <a:p>
            <a:pPr algn="ct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(SOTTOPIANO DEL PIANO CATCH_PLANE)</a:t>
            </a:r>
          </a:p>
          <a:p>
            <a:pPr algn="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 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D717CC61-63FD-936C-8B8D-5127458FB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3" y="4788839"/>
            <a:ext cx="3021768" cy="1903071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61304398-DC06-7B4F-612B-6971847C4B1C}"/>
              </a:ext>
            </a:extLst>
          </p:cNvPr>
          <p:cNvGrpSpPr/>
          <p:nvPr/>
        </p:nvGrpSpPr>
        <p:grpSpPr>
          <a:xfrm>
            <a:off x="4094228" y="1474099"/>
            <a:ext cx="3717197" cy="3062629"/>
            <a:chOff x="1523660" y="897981"/>
            <a:chExt cx="3717197" cy="3062629"/>
          </a:xfrm>
        </p:grpSpPr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8660EA13-8BAC-4993-82B2-3A51B3BC0728}"/>
                </a:ext>
              </a:extLst>
            </p:cNvPr>
            <p:cNvGrpSpPr/>
            <p:nvPr/>
          </p:nvGrpSpPr>
          <p:grpSpPr>
            <a:xfrm>
              <a:off x="1689100" y="1214690"/>
              <a:ext cx="2443961" cy="2454314"/>
              <a:chOff x="1587500" y="530186"/>
              <a:chExt cx="2443961" cy="2454314"/>
            </a:xfrm>
          </p:grpSpPr>
          <p:sp>
            <p:nvSpPr>
              <p:cNvPr id="7" name="Connettore 6">
                <a:extLst>
                  <a:ext uri="{FF2B5EF4-FFF2-40B4-BE49-F238E27FC236}">
                    <a16:creationId xmlns:a16="http://schemas.microsoft.com/office/drawing/2014/main" id="{2C1818D6-9401-7D65-8916-F96280C90FEE}"/>
                  </a:ext>
                </a:extLst>
              </p:cNvPr>
              <p:cNvSpPr/>
              <p:nvPr/>
            </p:nvSpPr>
            <p:spPr>
              <a:xfrm>
                <a:off x="1587500" y="14351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9" name="Connettore 2 8">
                <a:extLst>
                  <a:ext uri="{FF2B5EF4-FFF2-40B4-BE49-F238E27FC236}">
                    <a16:creationId xmlns:a16="http://schemas.microsoft.com/office/drawing/2014/main" id="{4ADA1DEF-DD17-E3DF-DC40-6BEB4F8C37F8}"/>
                  </a:ext>
                </a:extLst>
              </p:cNvPr>
              <p:cNvCxnSpPr>
                <a:cxnSpLocks/>
                <a:endCxn id="11" idx="2"/>
              </p:cNvCxnSpPr>
              <p:nvPr/>
            </p:nvCxnSpPr>
            <p:spPr>
              <a:xfrm>
                <a:off x="2146300" y="1708150"/>
                <a:ext cx="355600" cy="0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Connettore 10">
                <a:extLst>
                  <a:ext uri="{FF2B5EF4-FFF2-40B4-BE49-F238E27FC236}">
                    <a16:creationId xmlns:a16="http://schemas.microsoft.com/office/drawing/2014/main" id="{2D50EAA9-7928-5DE2-022C-42962FDA4480}"/>
                  </a:ext>
                </a:extLst>
              </p:cNvPr>
              <p:cNvSpPr/>
              <p:nvPr/>
            </p:nvSpPr>
            <p:spPr>
              <a:xfrm>
                <a:off x="2501900" y="14351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AD7DE5BB-D04F-33B9-008E-070A04C77EEA}"/>
                  </a:ext>
                </a:extLst>
              </p:cNvPr>
              <p:cNvCxnSpPr>
                <a:cxnSpLocks/>
                <a:stCxn id="11" idx="7"/>
                <a:endCxn id="19" idx="3"/>
              </p:cNvCxnSpPr>
              <p:nvPr/>
            </p:nvCxnSpPr>
            <p:spPr>
              <a:xfrm flipV="1">
                <a:off x="2989706" y="996312"/>
                <a:ext cx="553949" cy="5187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onnettore 18">
                <a:extLst>
                  <a:ext uri="{FF2B5EF4-FFF2-40B4-BE49-F238E27FC236}">
                    <a16:creationId xmlns:a16="http://schemas.microsoft.com/office/drawing/2014/main" id="{222F17A6-9DD5-A309-D4B2-BFB8721EF73A}"/>
                  </a:ext>
                </a:extLst>
              </p:cNvPr>
              <p:cNvSpPr/>
              <p:nvPr/>
            </p:nvSpPr>
            <p:spPr>
              <a:xfrm>
                <a:off x="3459961" y="530186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Connettore 19">
                <a:extLst>
                  <a:ext uri="{FF2B5EF4-FFF2-40B4-BE49-F238E27FC236}">
                    <a16:creationId xmlns:a16="http://schemas.microsoft.com/office/drawing/2014/main" id="{B0F4A588-4F55-0D79-3DDB-047822E81803}"/>
                  </a:ext>
                </a:extLst>
              </p:cNvPr>
              <p:cNvSpPr/>
              <p:nvPr/>
            </p:nvSpPr>
            <p:spPr>
              <a:xfrm>
                <a:off x="3429000" y="24384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1" name="Connettore 2 20">
                <a:extLst>
                  <a:ext uri="{FF2B5EF4-FFF2-40B4-BE49-F238E27FC236}">
                    <a16:creationId xmlns:a16="http://schemas.microsoft.com/office/drawing/2014/main" id="{B3E6BC29-BB0E-B3C3-7454-346E7D5007CE}"/>
                  </a:ext>
                </a:extLst>
              </p:cNvPr>
              <p:cNvCxnSpPr>
                <a:cxnSpLocks/>
                <a:stCxn id="11" idx="5"/>
                <a:endCxn id="20" idx="1"/>
              </p:cNvCxnSpPr>
              <p:nvPr/>
            </p:nvCxnSpPr>
            <p:spPr>
              <a:xfrm>
                <a:off x="2989706" y="1901226"/>
                <a:ext cx="522988" cy="6171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EF0AB59F-BBA1-71D2-4F00-4EEF62640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2100" y="3390242"/>
              <a:ext cx="450540" cy="57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Connettore 1059">
              <a:extLst>
                <a:ext uri="{FF2B5EF4-FFF2-40B4-BE49-F238E27FC236}">
                  <a16:creationId xmlns:a16="http://schemas.microsoft.com/office/drawing/2014/main" id="{8BE72DDC-DF3C-3588-87D8-02C2BF608D98}"/>
                </a:ext>
              </a:extLst>
            </p:cNvPr>
            <p:cNvSpPr/>
            <p:nvPr/>
          </p:nvSpPr>
          <p:spPr>
            <a:xfrm>
              <a:off x="4560391" y="3132428"/>
              <a:ext cx="571500" cy="546100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3CBA8437-34F2-8FF0-C5FC-5E0AC36DC603}"/>
                </a:ext>
              </a:extLst>
            </p:cNvPr>
            <p:cNvSpPr txBox="1"/>
            <p:nvPr/>
          </p:nvSpPr>
          <p:spPr>
            <a:xfrm>
              <a:off x="1523660" y="1510731"/>
              <a:ext cx="1322740" cy="495136"/>
            </a:xfrm>
            <a:prstGeom prst="rect">
              <a:avLst/>
            </a:prstGeom>
          </p:spPr>
          <p:txBody>
            <a:bodyPr vert="horz" wrap="square" lIns="0" tIns="22225" rIns="0" bIns="0" rtlCol="0" anchor="t">
              <a:spAutoFit/>
            </a:bodyPr>
            <a:lstStyle/>
            <a:p>
              <a:pPr marL="12700" marR="5080">
                <a:lnSpc>
                  <a:spcPct val="96100"/>
                </a:lnSpc>
                <a:spcBef>
                  <a:spcPts val="175"/>
                </a:spcBef>
              </a:pPr>
              <a:r>
                <a:rPr sz="1600" spc="140">
                  <a:latin typeface="Trebuchet MS"/>
                  <a:cs typeface="Trebuchet MS"/>
                </a:rPr>
                <a:t>sense</a:t>
              </a:r>
              <a:r>
                <a:rPr sz="1600" spc="145">
                  <a:latin typeface="Trebuchet MS"/>
                  <a:cs typeface="Trebuchet MS"/>
                </a:rPr>
                <a:t> </a:t>
              </a:r>
              <a:r>
                <a:rPr sz="1600" spc="5">
                  <a:latin typeface="Trebuchet MS"/>
                  <a:cs typeface="Trebuchet MS"/>
                </a:rPr>
                <a:t>(</a:t>
              </a:r>
              <a:r>
                <a:rPr sz="1600" spc="10" err="1">
                  <a:latin typeface="Trebuchet MS"/>
                  <a:cs typeface="Trebuchet MS"/>
                </a:rPr>
                <a:t>i</a:t>
              </a:r>
              <a:r>
                <a:rPr sz="1600" spc="-20" err="1">
                  <a:latin typeface="Trebuchet MS"/>
                  <a:cs typeface="Trebuchet MS"/>
                </a:rPr>
                <a:t>t</a:t>
              </a:r>
              <a:r>
                <a:rPr sz="1600" spc="-30" err="1">
                  <a:latin typeface="Trebuchet MS"/>
                  <a:cs typeface="Trebuchet MS"/>
                </a:rPr>
                <a:t>_</a:t>
              </a:r>
              <a:r>
                <a:rPr sz="1600" spc="75" err="1">
                  <a:latin typeface="Trebuchet MS"/>
                  <a:cs typeface="Trebuchet MS"/>
                </a:rPr>
                <a:t>is</a:t>
              </a:r>
              <a:r>
                <a:rPr lang="it-IT" sz="1600" spc="75">
                  <a:latin typeface="Trebuchet MS"/>
                  <a:cs typeface="Trebuchet MS"/>
                </a:rPr>
                <a:t>_late</a:t>
              </a:r>
              <a:r>
                <a:rPr lang="it-IT" sz="1600" spc="85">
                  <a:latin typeface="Trebuchet MS"/>
                  <a:cs typeface="Trebuchet MS"/>
                </a:rPr>
                <a:t>)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198F3EED-3B30-7E8A-3260-827A66F5FD76}"/>
                </a:ext>
              </a:extLst>
            </p:cNvPr>
            <p:cNvSpPr txBox="1"/>
            <p:nvPr/>
          </p:nvSpPr>
          <p:spPr>
            <a:xfrm>
              <a:off x="3267311" y="897981"/>
              <a:ext cx="1355320" cy="259045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 err="1">
                  <a:latin typeface="Trebuchet MS"/>
                  <a:cs typeface="Trebuchet MS"/>
                </a:rPr>
                <a:t>buy_coffee</a:t>
              </a: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9C10E238-2FAF-6EFE-AB56-E4B63908AFAE}"/>
                </a:ext>
              </a:extLst>
            </p:cNvPr>
            <p:cNvSpPr txBox="1"/>
            <p:nvPr/>
          </p:nvSpPr>
          <p:spPr>
            <a:xfrm>
              <a:off x="3230487" y="2269198"/>
              <a:ext cx="122491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-25" err="1">
                  <a:latin typeface="Trebuchet MS"/>
                  <a:cs typeface="Trebuchet MS"/>
                </a:rPr>
                <a:t>it_</a:t>
              </a:r>
              <a:r>
                <a:rPr sz="1600" spc="-10" err="1">
                  <a:latin typeface="Trebuchet MS"/>
                  <a:cs typeface="Trebuchet MS"/>
                </a:rPr>
                <a:t>i</a:t>
              </a:r>
              <a:r>
                <a:rPr sz="1600" spc="170" err="1">
                  <a:latin typeface="Trebuchet MS"/>
                  <a:cs typeface="Trebuchet MS"/>
                </a:rPr>
                <a:t>s</a:t>
              </a:r>
              <a:r>
                <a:rPr sz="1600" spc="-30">
                  <a:latin typeface="Trebuchet MS"/>
                  <a:cs typeface="Trebuchet MS"/>
                </a:rPr>
                <a:t>_</a:t>
              </a:r>
              <a:r>
                <a:rPr lang="it-IT" sz="1600" spc="190">
                  <a:latin typeface="Trebuchet MS"/>
                  <a:cs typeface="Trebuchet MS"/>
                </a:rPr>
                <a:t>late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5" name="object 13">
              <a:extLst>
                <a:ext uri="{FF2B5EF4-FFF2-40B4-BE49-F238E27FC236}">
                  <a16:creationId xmlns:a16="http://schemas.microsoft.com/office/drawing/2014/main" id="{A8586B21-4130-7A9C-77A4-972AAEB8F6EA}"/>
                </a:ext>
              </a:extLst>
            </p:cNvPr>
            <p:cNvSpPr txBox="1"/>
            <p:nvPr/>
          </p:nvSpPr>
          <p:spPr>
            <a:xfrm>
              <a:off x="3133972" y="1641165"/>
              <a:ext cx="105113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60">
                  <a:latin typeface="Trebuchet MS"/>
                  <a:cs typeface="Trebuchet MS"/>
                </a:rPr>
                <a:t>Y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B4526BB9-73A8-D936-FC66-162E42A1775F}"/>
                </a:ext>
              </a:extLst>
            </p:cNvPr>
            <p:cNvSpPr txBox="1"/>
            <p:nvPr/>
          </p:nvSpPr>
          <p:spPr>
            <a:xfrm>
              <a:off x="3054003" y="2755323"/>
              <a:ext cx="177800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spc="175">
                  <a:latin typeface="Trebuchet MS"/>
                  <a:cs typeface="Trebuchet MS"/>
                </a:rPr>
                <a:t>N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2" name="object 8">
              <a:extLst>
                <a:ext uri="{FF2B5EF4-FFF2-40B4-BE49-F238E27FC236}">
                  <a16:creationId xmlns:a16="http://schemas.microsoft.com/office/drawing/2014/main" id="{EE91955B-3E0E-A50F-3D98-0D88A0B26E2A}"/>
                </a:ext>
              </a:extLst>
            </p:cNvPr>
            <p:cNvSpPr txBox="1"/>
            <p:nvPr/>
          </p:nvSpPr>
          <p:spPr>
            <a:xfrm>
              <a:off x="3267310" y="3701565"/>
              <a:ext cx="1355320" cy="259045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 err="1">
                  <a:latin typeface="Trebuchet MS"/>
                  <a:cs typeface="Trebuchet MS"/>
                </a:rPr>
                <a:t>buy_coffee</a:t>
              </a:r>
            </a:p>
          </p:txBody>
        </p:sp>
        <p:sp>
          <p:nvSpPr>
            <p:cNvPr id="3" name="object 8">
              <a:extLst>
                <a:ext uri="{FF2B5EF4-FFF2-40B4-BE49-F238E27FC236}">
                  <a16:creationId xmlns:a16="http://schemas.microsoft.com/office/drawing/2014/main" id="{F6C25679-E315-309E-BB86-5235950C908C}"/>
                </a:ext>
              </a:extLst>
            </p:cNvPr>
            <p:cNvSpPr txBox="1"/>
            <p:nvPr/>
          </p:nvSpPr>
          <p:spPr>
            <a:xfrm>
              <a:off x="4561272" y="3701564"/>
              <a:ext cx="679585" cy="259045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>
                  <a:latin typeface="Trebuchet MS"/>
                  <a:cs typeface="Trebuchet MS"/>
                </a:rPr>
                <a:t>smoke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421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EB69F0-BDBC-6071-5D47-CB81712F3DF9}"/>
              </a:ext>
            </a:extLst>
          </p:cNvPr>
          <p:cNvSpPr txBox="1"/>
          <p:nvPr/>
        </p:nvSpPr>
        <p:spPr>
          <a:xfrm>
            <a:off x="2166336" y="-13252"/>
            <a:ext cx="7977808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PIANO INFO</a:t>
            </a:r>
          </a:p>
          <a:p>
            <a:pPr algn="ct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(SOTTOPIANO DEL PIANO CATCH_PLANE)</a:t>
            </a:r>
          </a:p>
          <a:p>
            <a:pPr algn="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 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BC219CA-E549-9EBB-5FA1-DF366356EC49}"/>
              </a:ext>
            </a:extLst>
          </p:cNvPr>
          <p:cNvGrpSpPr/>
          <p:nvPr/>
        </p:nvGrpSpPr>
        <p:grpSpPr>
          <a:xfrm>
            <a:off x="4463073" y="2761006"/>
            <a:ext cx="3265853" cy="920258"/>
            <a:chOff x="1189549" y="1745446"/>
            <a:chExt cx="3265853" cy="920258"/>
          </a:xfrm>
        </p:grpSpPr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8660EA13-8BAC-4993-82B2-3A51B3BC0728}"/>
                </a:ext>
              </a:extLst>
            </p:cNvPr>
            <p:cNvGrpSpPr/>
            <p:nvPr/>
          </p:nvGrpSpPr>
          <p:grpSpPr>
            <a:xfrm>
              <a:off x="1689100" y="2119604"/>
              <a:ext cx="1478366" cy="546100"/>
              <a:chOff x="1587500" y="1435100"/>
              <a:chExt cx="1478366" cy="546100"/>
            </a:xfrm>
          </p:grpSpPr>
          <p:sp>
            <p:nvSpPr>
              <p:cNvPr id="7" name="Connettore 6">
                <a:extLst>
                  <a:ext uri="{FF2B5EF4-FFF2-40B4-BE49-F238E27FC236}">
                    <a16:creationId xmlns:a16="http://schemas.microsoft.com/office/drawing/2014/main" id="{2C1818D6-9401-7D65-8916-F96280C90FEE}"/>
                  </a:ext>
                </a:extLst>
              </p:cNvPr>
              <p:cNvSpPr/>
              <p:nvPr/>
            </p:nvSpPr>
            <p:spPr>
              <a:xfrm>
                <a:off x="1587500" y="14351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9" name="Connettore 2 8">
                <a:extLst>
                  <a:ext uri="{FF2B5EF4-FFF2-40B4-BE49-F238E27FC236}">
                    <a16:creationId xmlns:a16="http://schemas.microsoft.com/office/drawing/2014/main" id="{4ADA1DEF-DD17-E3DF-DC40-6BEB4F8C3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300" y="1708150"/>
                <a:ext cx="355600" cy="0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onnettore 18">
                <a:extLst>
                  <a:ext uri="{FF2B5EF4-FFF2-40B4-BE49-F238E27FC236}">
                    <a16:creationId xmlns:a16="http://schemas.microsoft.com/office/drawing/2014/main" id="{222F17A6-9DD5-A309-D4B2-BFB8721EF73A}"/>
                  </a:ext>
                </a:extLst>
              </p:cNvPr>
              <p:cNvSpPr/>
              <p:nvPr/>
            </p:nvSpPr>
            <p:spPr>
              <a:xfrm>
                <a:off x="2494366" y="14351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3CBA8437-34F2-8FF0-C5FC-5E0AC36DC603}"/>
                </a:ext>
              </a:extLst>
            </p:cNvPr>
            <p:cNvSpPr txBox="1"/>
            <p:nvPr/>
          </p:nvSpPr>
          <p:spPr>
            <a:xfrm>
              <a:off x="1189549" y="1745446"/>
              <a:ext cx="1598607" cy="258789"/>
            </a:xfrm>
            <a:prstGeom prst="rect">
              <a:avLst/>
            </a:prstGeom>
          </p:spPr>
          <p:txBody>
            <a:bodyPr vert="horz" wrap="square" lIns="0" tIns="22225" rIns="0" bIns="0" rtlCol="0" anchor="t">
              <a:spAutoFit/>
            </a:bodyPr>
            <a:lstStyle/>
            <a:p>
              <a:pPr marL="12700" marR="5080">
                <a:lnSpc>
                  <a:spcPct val="96100"/>
                </a:lnSpc>
                <a:spcBef>
                  <a:spcPts val="175"/>
                </a:spcBef>
              </a:pPr>
              <a:r>
                <a:rPr lang="it-IT" sz="1600" spc="140">
                  <a:latin typeface="Trebuchet MS"/>
                  <a:cs typeface="Trebuchet MS"/>
                </a:rPr>
                <a:t>goto(piazza</a:t>
              </a:r>
              <a:r>
                <a:rPr lang="it-IT" sz="1600" spc="85">
                  <a:latin typeface="Trebuchet MS"/>
                  <a:cs typeface="Trebuchet MS"/>
                </a:rPr>
                <a:t>)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9C10E238-2FAF-6EFE-AB56-E4B63908AFAE}"/>
                </a:ext>
              </a:extLst>
            </p:cNvPr>
            <p:cNvSpPr txBox="1"/>
            <p:nvPr/>
          </p:nvSpPr>
          <p:spPr>
            <a:xfrm>
              <a:off x="3230487" y="2269198"/>
              <a:ext cx="122491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it-IT" sz="1600" spc="-25" err="1">
                  <a:latin typeface="Trebuchet MS"/>
                  <a:cs typeface="Trebuchet MS"/>
                </a:rPr>
                <a:t>get_info</a:t>
              </a:r>
              <a:endParaRPr sz="1600">
                <a:latin typeface="Trebuchet MS"/>
                <a:cs typeface="Trebuchet MS"/>
              </a:endParaRPr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16A3B185-14C3-C3F2-59D1-7E70B3A2E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53" y="5394261"/>
            <a:ext cx="2721366" cy="12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9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EB69F0-BDBC-6071-5D47-CB81712F3DF9}"/>
              </a:ext>
            </a:extLst>
          </p:cNvPr>
          <p:cNvSpPr txBox="1"/>
          <p:nvPr/>
        </p:nvSpPr>
        <p:spPr>
          <a:xfrm>
            <a:off x="2179358" y="-26555"/>
            <a:ext cx="8187331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PIANO FIORI</a:t>
            </a:r>
          </a:p>
          <a:p>
            <a:pPr algn="ct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(SOTTOPIANO DEL PIANO CATCH_PLANE)</a:t>
            </a:r>
          </a:p>
          <a:p>
            <a:pPr algn="r"/>
            <a:endParaRPr lang="it-IT" sz="3600" b="1">
              <a:solidFill>
                <a:schemeClr val="accent2">
                  <a:lumMod val="75000"/>
                </a:schemeClr>
              </a:solidFill>
              <a:ea typeface="Calibri"/>
              <a:cs typeface="Calibri"/>
            </a:endParaRP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820A6EC6-9C88-3F1B-0E40-8F039F275E4C}"/>
              </a:ext>
            </a:extLst>
          </p:cNvPr>
          <p:cNvGrpSpPr/>
          <p:nvPr/>
        </p:nvGrpSpPr>
        <p:grpSpPr>
          <a:xfrm>
            <a:off x="4042858" y="2737934"/>
            <a:ext cx="4106283" cy="938541"/>
            <a:chOff x="927855" y="1769362"/>
            <a:chExt cx="4106283" cy="938541"/>
          </a:xfrm>
        </p:grpSpPr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8660EA13-8BAC-4993-82B2-3A51B3BC0728}"/>
                </a:ext>
              </a:extLst>
            </p:cNvPr>
            <p:cNvGrpSpPr/>
            <p:nvPr/>
          </p:nvGrpSpPr>
          <p:grpSpPr>
            <a:xfrm>
              <a:off x="1651200" y="2161803"/>
              <a:ext cx="1506820" cy="546100"/>
              <a:chOff x="1587500" y="1435100"/>
              <a:chExt cx="1506820" cy="546100"/>
            </a:xfrm>
          </p:grpSpPr>
          <p:sp>
            <p:nvSpPr>
              <p:cNvPr id="7" name="Connettore 6">
                <a:extLst>
                  <a:ext uri="{FF2B5EF4-FFF2-40B4-BE49-F238E27FC236}">
                    <a16:creationId xmlns:a16="http://schemas.microsoft.com/office/drawing/2014/main" id="{2C1818D6-9401-7D65-8916-F96280C90FEE}"/>
                  </a:ext>
                </a:extLst>
              </p:cNvPr>
              <p:cNvSpPr/>
              <p:nvPr/>
            </p:nvSpPr>
            <p:spPr>
              <a:xfrm>
                <a:off x="1587500" y="14351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9" name="Connettore 2 8">
                <a:extLst>
                  <a:ext uri="{FF2B5EF4-FFF2-40B4-BE49-F238E27FC236}">
                    <a16:creationId xmlns:a16="http://schemas.microsoft.com/office/drawing/2014/main" id="{4ADA1DEF-DD17-E3DF-DC40-6BEB4F8C3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9438" y="1714578"/>
                <a:ext cx="355600" cy="0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onnettore 18">
                <a:extLst>
                  <a:ext uri="{FF2B5EF4-FFF2-40B4-BE49-F238E27FC236}">
                    <a16:creationId xmlns:a16="http://schemas.microsoft.com/office/drawing/2014/main" id="{222F17A6-9DD5-A309-D4B2-BFB8721EF73A}"/>
                  </a:ext>
                </a:extLst>
              </p:cNvPr>
              <p:cNvSpPr/>
              <p:nvPr/>
            </p:nvSpPr>
            <p:spPr>
              <a:xfrm>
                <a:off x="2522820" y="14351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53" name="Connettore 2 52">
              <a:extLst>
                <a:ext uri="{FF2B5EF4-FFF2-40B4-BE49-F238E27FC236}">
                  <a16:creationId xmlns:a16="http://schemas.microsoft.com/office/drawing/2014/main" id="{EF0AB59F-BBA1-71D2-4F00-4EEF62640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9463" y="2421720"/>
              <a:ext cx="450540" cy="57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0" name="Connettore 1059">
              <a:extLst>
                <a:ext uri="{FF2B5EF4-FFF2-40B4-BE49-F238E27FC236}">
                  <a16:creationId xmlns:a16="http://schemas.microsoft.com/office/drawing/2014/main" id="{8BE72DDC-DF3C-3588-87D8-02C2BF608D98}"/>
                </a:ext>
              </a:extLst>
            </p:cNvPr>
            <p:cNvSpPr/>
            <p:nvPr/>
          </p:nvSpPr>
          <p:spPr>
            <a:xfrm>
              <a:off x="3652352" y="2160967"/>
              <a:ext cx="571500" cy="546100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3CBA8437-34F2-8FF0-C5FC-5E0AC36DC603}"/>
                </a:ext>
              </a:extLst>
            </p:cNvPr>
            <p:cNvSpPr txBox="1"/>
            <p:nvPr/>
          </p:nvSpPr>
          <p:spPr>
            <a:xfrm>
              <a:off x="927855" y="1804540"/>
              <a:ext cx="1492875" cy="258789"/>
            </a:xfrm>
            <a:prstGeom prst="rect">
              <a:avLst/>
            </a:prstGeom>
          </p:spPr>
          <p:txBody>
            <a:bodyPr vert="horz" wrap="square" lIns="0" tIns="22225" rIns="0" bIns="0" rtlCol="0" anchor="t">
              <a:spAutoFit/>
            </a:bodyPr>
            <a:lstStyle/>
            <a:p>
              <a:pPr marL="12700" marR="5080">
                <a:lnSpc>
                  <a:spcPct val="96100"/>
                </a:lnSpc>
                <a:spcBef>
                  <a:spcPts val="175"/>
                </a:spcBef>
              </a:pPr>
              <a:r>
                <a:rPr lang="it-IT" sz="1600" spc="140">
                  <a:latin typeface="Trebuchet MS"/>
                  <a:cs typeface="Trebuchet MS"/>
                </a:rPr>
                <a:t>goto(piazza</a:t>
              </a:r>
              <a:r>
                <a:rPr lang="it-IT" sz="1600" spc="85">
                  <a:latin typeface="Trebuchet MS"/>
                  <a:cs typeface="Trebuchet MS"/>
                </a:rPr>
                <a:t>)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9C10E238-2FAF-6EFE-AB56-E4B63908AFAE}"/>
                </a:ext>
              </a:extLst>
            </p:cNvPr>
            <p:cNvSpPr txBox="1"/>
            <p:nvPr/>
          </p:nvSpPr>
          <p:spPr>
            <a:xfrm>
              <a:off x="2430939" y="1769362"/>
              <a:ext cx="1224915" cy="269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it-IT" sz="1600" spc="-25">
                  <a:latin typeface="Trebuchet MS"/>
                  <a:cs typeface="Trebuchet MS"/>
                </a:rPr>
                <a:t>goto(fioraio)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2" name="object 8">
              <a:extLst>
                <a:ext uri="{FF2B5EF4-FFF2-40B4-BE49-F238E27FC236}">
                  <a16:creationId xmlns:a16="http://schemas.microsoft.com/office/drawing/2014/main" id="{EE91955B-3E0E-A50F-3D98-0D88A0B26E2A}"/>
                </a:ext>
              </a:extLst>
            </p:cNvPr>
            <p:cNvSpPr txBox="1"/>
            <p:nvPr/>
          </p:nvSpPr>
          <p:spPr>
            <a:xfrm>
              <a:off x="3678818" y="1793912"/>
              <a:ext cx="1355320" cy="259045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 err="1">
                  <a:latin typeface="Trebuchet MS"/>
                  <a:cs typeface="Trebuchet MS"/>
                </a:rPr>
                <a:t>buy_flower</a:t>
              </a:r>
            </a:p>
          </p:txBody>
        </p:sp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3A3A2DDE-BD30-DDA6-A969-8422F4657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6" y="5240594"/>
            <a:ext cx="2643959" cy="142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6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EB69F0-BDBC-6071-5D47-CB81712F3DF9}"/>
              </a:ext>
            </a:extLst>
          </p:cNvPr>
          <p:cNvSpPr txBox="1"/>
          <p:nvPr/>
        </p:nvSpPr>
        <p:spPr>
          <a:xfrm>
            <a:off x="1984172" y="-105160"/>
            <a:ext cx="8223655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PIANO GIRL</a:t>
            </a:r>
          </a:p>
          <a:p>
            <a:pPr algn="ct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(SOTTOPIANO DEL PIANO CATCH_PLANE)</a:t>
            </a:r>
          </a:p>
          <a:p>
            <a:pPr algn="ctr"/>
            <a:endParaRPr lang="it-IT" sz="3600" b="1">
              <a:solidFill>
                <a:schemeClr val="accent2">
                  <a:lumMod val="7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C588A-5177-DC70-A265-A2CA327E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065" y="2203666"/>
            <a:ext cx="2576514" cy="2055421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9C6B06A9-E6A6-F146-3256-79FE7B9A533A}"/>
              </a:ext>
            </a:extLst>
          </p:cNvPr>
          <p:cNvSpPr/>
          <p:nvPr/>
        </p:nvSpPr>
        <p:spPr>
          <a:xfrm>
            <a:off x="7861606" y="1635031"/>
            <a:ext cx="1755475" cy="25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>
                <a:solidFill>
                  <a:schemeClr val="tx1"/>
                </a:solidFill>
              </a:rPr>
              <a:t>Modificato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999A618-FCB0-4F9B-54C8-F7D4C121F460}"/>
              </a:ext>
            </a:extLst>
          </p:cNvPr>
          <p:cNvSpPr/>
          <p:nvPr/>
        </p:nvSpPr>
        <p:spPr>
          <a:xfrm>
            <a:off x="2092589" y="1635031"/>
            <a:ext cx="1755475" cy="259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>
                <a:solidFill>
                  <a:schemeClr val="tx1"/>
                </a:solidFill>
              </a:rPr>
              <a:t>Originale</a:t>
            </a: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3674808D-1E04-DBC8-377D-B344E66FE198}"/>
              </a:ext>
            </a:extLst>
          </p:cNvPr>
          <p:cNvGrpSpPr/>
          <p:nvPr/>
        </p:nvGrpSpPr>
        <p:grpSpPr>
          <a:xfrm>
            <a:off x="122806" y="4486557"/>
            <a:ext cx="5671037" cy="950856"/>
            <a:chOff x="593335" y="1913016"/>
            <a:chExt cx="5671037" cy="950856"/>
          </a:xfrm>
        </p:grpSpPr>
        <p:grpSp>
          <p:nvGrpSpPr>
            <p:cNvPr id="39" name="Gruppo 38">
              <a:extLst>
                <a:ext uri="{FF2B5EF4-FFF2-40B4-BE49-F238E27FC236}">
                  <a16:creationId xmlns:a16="http://schemas.microsoft.com/office/drawing/2014/main" id="{B21E4158-8700-E0A2-8F07-915AD677FF5C}"/>
                </a:ext>
              </a:extLst>
            </p:cNvPr>
            <p:cNvGrpSpPr/>
            <p:nvPr/>
          </p:nvGrpSpPr>
          <p:grpSpPr>
            <a:xfrm>
              <a:off x="1401552" y="2277755"/>
              <a:ext cx="2556774" cy="586117"/>
              <a:chOff x="1587500" y="1435100"/>
              <a:chExt cx="2556774" cy="586117"/>
            </a:xfrm>
          </p:grpSpPr>
          <p:sp>
            <p:nvSpPr>
              <p:cNvPr id="49" name="Connettore 48">
                <a:extLst>
                  <a:ext uri="{FF2B5EF4-FFF2-40B4-BE49-F238E27FC236}">
                    <a16:creationId xmlns:a16="http://schemas.microsoft.com/office/drawing/2014/main" id="{5720697D-8169-6123-B4C0-4DB733D1EC10}"/>
                  </a:ext>
                </a:extLst>
              </p:cNvPr>
              <p:cNvSpPr/>
              <p:nvPr/>
            </p:nvSpPr>
            <p:spPr>
              <a:xfrm>
                <a:off x="1587500" y="1435100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50" name="Connettore 2 49">
                <a:extLst>
                  <a:ext uri="{FF2B5EF4-FFF2-40B4-BE49-F238E27FC236}">
                    <a16:creationId xmlns:a16="http://schemas.microsoft.com/office/drawing/2014/main" id="{31CCB307-EF43-9457-4933-F41B8C67A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6300" y="1708150"/>
                <a:ext cx="355600" cy="0"/>
              </a:xfrm>
              <a:prstGeom prst="straightConnector1">
                <a:avLst/>
              </a:prstGeom>
              <a:ln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Connettore 50">
                <a:extLst>
                  <a:ext uri="{FF2B5EF4-FFF2-40B4-BE49-F238E27FC236}">
                    <a16:creationId xmlns:a16="http://schemas.microsoft.com/office/drawing/2014/main" id="{14D53033-8DE1-417F-56DB-27DF15323D6F}"/>
                  </a:ext>
                </a:extLst>
              </p:cNvPr>
              <p:cNvSpPr/>
              <p:nvPr/>
            </p:nvSpPr>
            <p:spPr>
              <a:xfrm>
                <a:off x="2511056" y="1464715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2" name="Connettore 51">
                <a:extLst>
                  <a:ext uri="{FF2B5EF4-FFF2-40B4-BE49-F238E27FC236}">
                    <a16:creationId xmlns:a16="http://schemas.microsoft.com/office/drawing/2014/main" id="{F3AD7F74-A594-9021-C014-AFDB15ACDA0E}"/>
                  </a:ext>
                </a:extLst>
              </p:cNvPr>
              <p:cNvSpPr/>
              <p:nvPr/>
            </p:nvSpPr>
            <p:spPr>
              <a:xfrm>
                <a:off x="3572774" y="1475117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cxnSp>
          <p:nvCxnSpPr>
            <p:cNvPr id="40" name="Connettore 2 39">
              <a:extLst>
                <a:ext uri="{FF2B5EF4-FFF2-40B4-BE49-F238E27FC236}">
                  <a16:creationId xmlns:a16="http://schemas.microsoft.com/office/drawing/2014/main" id="{80ADC7E9-D24B-59B9-17F1-0466C9CAFB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4402" y="2570733"/>
              <a:ext cx="450540" cy="57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onnettore 40">
              <a:extLst>
                <a:ext uri="{FF2B5EF4-FFF2-40B4-BE49-F238E27FC236}">
                  <a16:creationId xmlns:a16="http://schemas.microsoft.com/office/drawing/2014/main" id="{E6235495-71CF-84C3-04CB-D897C92A6257}"/>
                </a:ext>
              </a:extLst>
            </p:cNvPr>
            <p:cNvSpPr/>
            <p:nvPr/>
          </p:nvSpPr>
          <p:spPr>
            <a:xfrm>
              <a:off x="4416617" y="2298541"/>
              <a:ext cx="571500" cy="546100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object 4">
              <a:extLst>
                <a:ext uri="{FF2B5EF4-FFF2-40B4-BE49-F238E27FC236}">
                  <a16:creationId xmlns:a16="http://schemas.microsoft.com/office/drawing/2014/main" id="{E7CD2799-1C91-502E-04BE-B39100EA9715}"/>
                </a:ext>
              </a:extLst>
            </p:cNvPr>
            <p:cNvSpPr txBox="1"/>
            <p:nvPr/>
          </p:nvSpPr>
          <p:spPr>
            <a:xfrm>
              <a:off x="593335" y="1944045"/>
              <a:ext cx="1535541" cy="258789"/>
            </a:xfrm>
            <a:prstGeom prst="rect">
              <a:avLst/>
            </a:prstGeom>
          </p:spPr>
          <p:txBody>
            <a:bodyPr vert="horz" wrap="square" lIns="0" tIns="22225" rIns="0" bIns="0" rtlCol="0" anchor="t">
              <a:spAutoFit/>
            </a:bodyPr>
            <a:lstStyle/>
            <a:p>
              <a:pPr marL="12700" marR="5080">
                <a:lnSpc>
                  <a:spcPct val="96100"/>
                </a:lnSpc>
                <a:spcBef>
                  <a:spcPts val="175"/>
                </a:spcBef>
              </a:pPr>
              <a:r>
                <a:rPr lang="it-IT" sz="1600" spc="140">
                  <a:latin typeface="Trebuchet MS"/>
                  <a:cs typeface="Trebuchet MS"/>
                </a:rPr>
                <a:t>goto(piazza</a:t>
              </a:r>
              <a:r>
                <a:rPr lang="it-IT" sz="1600" spc="85">
                  <a:latin typeface="Trebuchet MS"/>
                  <a:cs typeface="Trebuchet MS"/>
                </a:rPr>
                <a:t>)</a:t>
              </a:r>
              <a:endParaRPr sz="1600">
                <a:latin typeface="Trebuchet MS"/>
                <a:cs typeface="Trebuchet MS"/>
              </a:endParaRPr>
            </a:p>
          </p:txBody>
        </p:sp>
        <p:sp>
          <p:nvSpPr>
            <p:cNvPr id="43" name="object 8">
              <a:extLst>
                <a:ext uri="{FF2B5EF4-FFF2-40B4-BE49-F238E27FC236}">
                  <a16:creationId xmlns:a16="http://schemas.microsoft.com/office/drawing/2014/main" id="{0C3DEF6C-AC24-C638-D993-F3DDB5F7891D}"/>
                </a:ext>
              </a:extLst>
            </p:cNvPr>
            <p:cNvSpPr txBox="1"/>
            <p:nvPr/>
          </p:nvSpPr>
          <p:spPr>
            <a:xfrm>
              <a:off x="2004363" y="1917780"/>
              <a:ext cx="1427206" cy="259045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>
                  <a:latin typeface="Trebuchet MS"/>
                  <a:cs typeface="Trebuchet MS"/>
                </a:rPr>
                <a:t>goto(ragazza)</a:t>
              </a:r>
            </a:p>
          </p:txBody>
        </p:sp>
        <p:sp>
          <p:nvSpPr>
            <p:cNvPr id="44" name="object 8">
              <a:extLst>
                <a:ext uri="{FF2B5EF4-FFF2-40B4-BE49-F238E27FC236}">
                  <a16:creationId xmlns:a16="http://schemas.microsoft.com/office/drawing/2014/main" id="{087EDFA9-3100-C15F-DA35-70C843ECB667}"/>
                </a:ext>
              </a:extLst>
            </p:cNvPr>
            <p:cNvSpPr txBox="1"/>
            <p:nvPr/>
          </p:nvSpPr>
          <p:spPr>
            <a:xfrm>
              <a:off x="3423896" y="1913016"/>
              <a:ext cx="1288541" cy="259045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 err="1">
                  <a:latin typeface="Trebuchet MS"/>
                  <a:cs typeface="Trebuchet MS"/>
                </a:rPr>
                <a:t>drop_flower</a:t>
              </a:r>
              <a:endParaRPr lang="it-IT" sz="1600" spc="85">
                <a:latin typeface="Trebuchet MS"/>
                <a:cs typeface="Trebuchet MS"/>
              </a:endParaRPr>
            </a:p>
          </p:txBody>
        </p:sp>
        <p:sp>
          <p:nvSpPr>
            <p:cNvPr id="45" name="object 4">
              <a:extLst>
                <a:ext uri="{FF2B5EF4-FFF2-40B4-BE49-F238E27FC236}">
                  <a16:creationId xmlns:a16="http://schemas.microsoft.com/office/drawing/2014/main" id="{501DC752-B68C-F84E-D1B9-E8AED6D2CE8E}"/>
                </a:ext>
              </a:extLst>
            </p:cNvPr>
            <p:cNvSpPr txBox="1"/>
            <p:nvPr/>
          </p:nvSpPr>
          <p:spPr>
            <a:xfrm>
              <a:off x="4728831" y="1917780"/>
              <a:ext cx="1535541" cy="258789"/>
            </a:xfrm>
            <a:prstGeom prst="rect">
              <a:avLst/>
            </a:prstGeom>
          </p:spPr>
          <p:txBody>
            <a:bodyPr vert="horz" wrap="square" lIns="0" tIns="22225" rIns="0" bIns="0" rtlCol="0" anchor="t">
              <a:spAutoFit/>
            </a:bodyPr>
            <a:lstStyle/>
            <a:p>
              <a:pPr marL="12700" marR="5080">
                <a:lnSpc>
                  <a:spcPct val="96100"/>
                </a:lnSpc>
                <a:spcBef>
                  <a:spcPts val="175"/>
                </a:spcBef>
              </a:pPr>
              <a:r>
                <a:rPr lang="it-IT" sz="1600" spc="140">
                  <a:latin typeface="Trebuchet MS"/>
                  <a:cs typeface="Trebuchet MS"/>
                </a:rPr>
                <a:t>goto(piazza</a:t>
              </a:r>
              <a:r>
                <a:rPr lang="it-IT" sz="1600" spc="85">
                  <a:latin typeface="Trebuchet MS"/>
                  <a:cs typeface="Trebuchet MS"/>
                </a:rPr>
                <a:t>)</a:t>
              </a:r>
              <a:endParaRPr sz="1600">
                <a:latin typeface="Trebuchet MS"/>
                <a:cs typeface="Trebuchet MS"/>
              </a:endParaRPr>
            </a:p>
          </p:txBody>
        </p:sp>
        <p:cxnSp>
          <p:nvCxnSpPr>
            <p:cNvPr id="48" name="Connettore 2 47">
              <a:extLst>
                <a:ext uri="{FF2B5EF4-FFF2-40B4-BE49-F238E27FC236}">
                  <a16:creationId xmlns:a16="http://schemas.microsoft.com/office/drawing/2014/main" id="{DAA1AD31-FD08-0CDD-62BE-7887F369F1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326" y="2570732"/>
              <a:ext cx="450540" cy="57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Immagine 53">
            <a:extLst>
              <a:ext uri="{FF2B5EF4-FFF2-40B4-BE49-F238E27FC236}">
                <a16:creationId xmlns:a16="http://schemas.microsoft.com/office/drawing/2014/main" id="{472ECEDB-37F0-6DBB-E4E2-9896C44A3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347" y="2192848"/>
            <a:ext cx="2404654" cy="2067697"/>
          </a:xfrm>
          <a:prstGeom prst="rect">
            <a:avLst/>
          </a:prstGeom>
        </p:spPr>
      </p:pic>
      <p:grpSp>
        <p:nvGrpSpPr>
          <p:cNvPr id="55" name="Gruppo 54">
            <a:extLst>
              <a:ext uri="{FF2B5EF4-FFF2-40B4-BE49-F238E27FC236}">
                <a16:creationId xmlns:a16="http://schemas.microsoft.com/office/drawing/2014/main" id="{BD936BAA-EBB3-912D-B4E0-68A20F170746}"/>
              </a:ext>
            </a:extLst>
          </p:cNvPr>
          <p:cNvGrpSpPr/>
          <p:nvPr/>
        </p:nvGrpSpPr>
        <p:grpSpPr>
          <a:xfrm>
            <a:off x="5937654" y="4448463"/>
            <a:ext cx="6644568" cy="193198"/>
            <a:chOff x="5072835" y="-1970756"/>
            <a:chExt cx="5959012" cy="283422"/>
          </a:xfrm>
        </p:grpSpPr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9C05B393-9107-5787-5133-C3B5258AA85F}"/>
                </a:ext>
              </a:extLst>
            </p:cNvPr>
            <p:cNvGrpSpPr/>
            <p:nvPr/>
          </p:nvGrpSpPr>
          <p:grpSpPr>
            <a:xfrm>
              <a:off x="5072835" y="-1970756"/>
              <a:ext cx="4412875" cy="283422"/>
              <a:chOff x="5072835" y="-1970756"/>
              <a:chExt cx="4412875" cy="283422"/>
            </a:xfrm>
          </p:grpSpPr>
          <p:sp>
            <p:nvSpPr>
              <p:cNvPr id="61" name="object 8">
                <a:extLst>
                  <a:ext uri="{FF2B5EF4-FFF2-40B4-BE49-F238E27FC236}">
                    <a16:creationId xmlns:a16="http://schemas.microsoft.com/office/drawing/2014/main" id="{5025A2B1-29C2-11DB-7BF6-EB64A2290583}"/>
                  </a:ext>
                </a:extLst>
              </p:cNvPr>
              <p:cNvSpPr txBox="1"/>
              <p:nvPr/>
            </p:nvSpPr>
            <p:spPr>
              <a:xfrm>
                <a:off x="5072835" y="-1946379"/>
                <a:ext cx="1288541" cy="259045"/>
              </a:xfrm>
              <a:prstGeom prst="rect">
                <a:avLst/>
              </a:prstGeom>
            </p:spPr>
            <p:txBody>
              <a:bodyPr vert="horz" wrap="square" lIns="0" tIns="12700" rIns="0" bIns="0" rtlCol="0" anchor="t">
                <a:spAutoFit/>
              </a:bodyPr>
              <a:lstStyle/>
              <a:p>
                <a:pPr marL="12700">
                  <a:spcBef>
                    <a:spcPts val="100"/>
                  </a:spcBef>
                  <a:tabLst>
                    <a:tab pos="1452245" algn="l"/>
                  </a:tabLst>
                </a:pPr>
                <a:r>
                  <a:rPr lang="it-IT" sz="1600" spc="85">
                    <a:latin typeface="Trebuchet MS"/>
                    <a:cs typeface="Trebuchet MS"/>
                  </a:rPr>
                  <a:t>goto(piazza)</a:t>
                </a:r>
              </a:p>
            </p:txBody>
          </p:sp>
          <p:sp>
            <p:nvSpPr>
              <p:cNvPr id="62" name="object 8">
                <a:extLst>
                  <a:ext uri="{FF2B5EF4-FFF2-40B4-BE49-F238E27FC236}">
                    <a16:creationId xmlns:a16="http://schemas.microsoft.com/office/drawing/2014/main" id="{CAB1E2A4-043D-63F6-3AE2-C8719136A750}"/>
                  </a:ext>
                </a:extLst>
              </p:cNvPr>
              <p:cNvSpPr txBox="1"/>
              <p:nvPr/>
            </p:nvSpPr>
            <p:spPr>
              <a:xfrm>
                <a:off x="6349557" y="-1970756"/>
                <a:ext cx="1507122" cy="259045"/>
              </a:xfrm>
              <a:prstGeom prst="rect">
                <a:avLst/>
              </a:prstGeom>
            </p:spPr>
            <p:txBody>
              <a:bodyPr vert="horz" wrap="square" lIns="0" tIns="12700" rIns="0" bIns="0" rtlCol="0" anchor="t">
                <a:spAutoFit/>
              </a:bodyPr>
              <a:lstStyle/>
              <a:p>
                <a:pPr marL="12700">
                  <a:spcBef>
                    <a:spcPts val="100"/>
                  </a:spcBef>
                  <a:tabLst>
                    <a:tab pos="1452245" algn="l"/>
                  </a:tabLst>
                </a:pPr>
                <a:r>
                  <a:rPr lang="it-IT" sz="1600" spc="85">
                    <a:latin typeface="Trebuchet MS"/>
                    <a:cs typeface="Trebuchet MS"/>
                  </a:rPr>
                  <a:t>goto(ragazza)</a:t>
                </a:r>
              </a:p>
            </p:txBody>
          </p:sp>
          <p:sp>
            <p:nvSpPr>
              <p:cNvPr id="63" name="object 8">
                <a:extLst>
                  <a:ext uri="{FF2B5EF4-FFF2-40B4-BE49-F238E27FC236}">
                    <a16:creationId xmlns:a16="http://schemas.microsoft.com/office/drawing/2014/main" id="{95525E57-C0CC-E3D1-6E72-B407DCFA17BD}"/>
                  </a:ext>
                </a:extLst>
              </p:cNvPr>
              <p:cNvSpPr txBox="1"/>
              <p:nvPr/>
            </p:nvSpPr>
            <p:spPr>
              <a:xfrm>
                <a:off x="7644677" y="-1970756"/>
                <a:ext cx="1288541" cy="259043"/>
              </a:xfrm>
              <a:prstGeom prst="rect">
                <a:avLst/>
              </a:prstGeom>
            </p:spPr>
            <p:txBody>
              <a:bodyPr vert="horz" wrap="square" lIns="0" tIns="12700" rIns="0" bIns="0" rtlCol="0" anchor="t">
                <a:spAutoFit/>
              </a:bodyPr>
              <a:lstStyle/>
              <a:p>
                <a:pPr marL="12700">
                  <a:spcBef>
                    <a:spcPts val="100"/>
                  </a:spcBef>
                  <a:tabLst>
                    <a:tab pos="1452245" algn="l"/>
                  </a:tabLst>
                </a:pPr>
                <a:r>
                  <a:rPr lang="it-IT" sz="1600" spc="85" err="1">
                    <a:latin typeface="Trebuchet MS"/>
                    <a:cs typeface="Trebuchet MS"/>
                  </a:rPr>
                  <a:t>drop_flower</a:t>
                </a:r>
                <a:endParaRPr lang="it-IT" sz="1600" spc="85">
                  <a:latin typeface="Trebuchet MS"/>
                  <a:cs typeface="Trebuchet MS"/>
                </a:endParaRPr>
              </a:p>
            </p:txBody>
          </p:sp>
          <p:sp>
            <p:nvSpPr>
              <p:cNvPr id="1026" name="object 8">
                <a:extLst>
                  <a:ext uri="{FF2B5EF4-FFF2-40B4-BE49-F238E27FC236}">
                    <a16:creationId xmlns:a16="http://schemas.microsoft.com/office/drawing/2014/main" id="{BF057D49-9DB5-038E-0C64-C97E2AFE391C}"/>
                  </a:ext>
                </a:extLst>
              </p:cNvPr>
              <p:cNvSpPr txBox="1"/>
              <p:nvPr/>
            </p:nvSpPr>
            <p:spPr>
              <a:xfrm>
                <a:off x="8914210" y="-1970756"/>
                <a:ext cx="571500" cy="259043"/>
              </a:xfrm>
              <a:prstGeom prst="rect">
                <a:avLst/>
              </a:prstGeom>
            </p:spPr>
            <p:txBody>
              <a:bodyPr vert="horz" wrap="square" lIns="0" tIns="12700" rIns="0" bIns="0" rtlCol="0" anchor="t">
                <a:spAutoFit/>
              </a:bodyPr>
              <a:lstStyle/>
              <a:p>
                <a:pPr marL="12700">
                  <a:spcBef>
                    <a:spcPts val="100"/>
                  </a:spcBef>
                  <a:tabLst>
                    <a:tab pos="1452245" algn="l"/>
                  </a:tabLst>
                </a:pPr>
                <a:r>
                  <a:rPr lang="it-IT" sz="1600" spc="85" err="1">
                    <a:latin typeface="Trebuchet MS"/>
                    <a:cs typeface="Trebuchet MS"/>
                  </a:rPr>
                  <a:t>wait</a:t>
                </a:r>
                <a:endParaRPr lang="it-IT" sz="1600" spc="85">
                  <a:latin typeface="Trebuchet MS"/>
                  <a:cs typeface="Trebuchet MS"/>
                </a:endParaRPr>
              </a:p>
            </p:txBody>
          </p:sp>
        </p:grpSp>
        <p:sp>
          <p:nvSpPr>
            <p:cNvPr id="57" name="object 8">
              <a:extLst>
                <a:ext uri="{FF2B5EF4-FFF2-40B4-BE49-F238E27FC236}">
                  <a16:creationId xmlns:a16="http://schemas.microsoft.com/office/drawing/2014/main" id="{BCD62950-C42E-920E-C61B-D2984EEAE379}"/>
                </a:ext>
              </a:extLst>
            </p:cNvPr>
            <p:cNvSpPr txBox="1"/>
            <p:nvPr/>
          </p:nvSpPr>
          <p:spPr>
            <a:xfrm>
              <a:off x="9553056" y="-1970756"/>
              <a:ext cx="1478791" cy="259044"/>
            </a:xfrm>
            <a:prstGeom prst="rect">
              <a:avLst/>
            </a:prstGeom>
          </p:spPr>
          <p:txBody>
            <a:bodyPr vert="horz" wrap="square" lIns="0" tIns="12700" rIns="0" bIns="0" rtlCol="0" anchor="t">
              <a:spAutoFit/>
            </a:bodyPr>
            <a:lstStyle/>
            <a:p>
              <a:pPr marL="12700">
                <a:spcBef>
                  <a:spcPts val="100"/>
                </a:spcBef>
                <a:tabLst>
                  <a:tab pos="1452245" algn="l"/>
                </a:tabLst>
              </a:pPr>
              <a:r>
                <a:rPr lang="it-IT" sz="1600" spc="85">
                  <a:latin typeface="Trebuchet MS"/>
                  <a:cs typeface="Trebuchet MS"/>
                </a:rPr>
                <a:t>goto(piazza)</a:t>
              </a:r>
            </a:p>
          </p:txBody>
        </p:sp>
      </p:grpSp>
      <p:sp>
        <p:nvSpPr>
          <p:cNvPr id="1040" name="Connettore 1039">
            <a:extLst>
              <a:ext uri="{FF2B5EF4-FFF2-40B4-BE49-F238E27FC236}">
                <a16:creationId xmlns:a16="http://schemas.microsoft.com/office/drawing/2014/main" id="{A0BD86D8-CE8D-FA57-940E-DA2731AB90B0}"/>
              </a:ext>
            </a:extLst>
          </p:cNvPr>
          <p:cNvSpPr/>
          <p:nvPr/>
        </p:nvSpPr>
        <p:spPr>
          <a:xfrm>
            <a:off x="6198233" y="4911321"/>
            <a:ext cx="571500" cy="506083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41" name="Connettore 2 1040">
            <a:extLst>
              <a:ext uri="{FF2B5EF4-FFF2-40B4-BE49-F238E27FC236}">
                <a16:creationId xmlns:a16="http://schemas.microsoft.com/office/drawing/2014/main" id="{88DA8009-70BE-2665-F64A-B4DBDC4EACB0}"/>
              </a:ext>
            </a:extLst>
          </p:cNvPr>
          <p:cNvCxnSpPr>
            <a:cxnSpLocks/>
          </p:cNvCxnSpPr>
          <p:nvPr/>
        </p:nvCxnSpPr>
        <p:spPr>
          <a:xfrm>
            <a:off x="6769733" y="5164362"/>
            <a:ext cx="791826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Connettore 1041">
            <a:extLst>
              <a:ext uri="{FF2B5EF4-FFF2-40B4-BE49-F238E27FC236}">
                <a16:creationId xmlns:a16="http://schemas.microsoft.com/office/drawing/2014/main" id="{DD9F2F56-FD9F-40EE-E549-78771E2092B5}"/>
              </a:ext>
            </a:extLst>
          </p:cNvPr>
          <p:cNvSpPr/>
          <p:nvPr/>
        </p:nvSpPr>
        <p:spPr>
          <a:xfrm>
            <a:off x="7593084" y="4872082"/>
            <a:ext cx="571500" cy="5461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43" name="Connettore 1042">
            <a:extLst>
              <a:ext uri="{FF2B5EF4-FFF2-40B4-BE49-F238E27FC236}">
                <a16:creationId xmlns:a16="http://schemas.microsoft.com/office/drawing/2014/main" id="{62A260B8-254B-4337-B5DA-E5F7CE3ECBEF}"/>
              </a:ext>
            </a:extLst>
          </p:cNvPr>
          <p:cNvSpPr/>
          <p:nvPr/>
        </p:nvSpPr>
        <p:spPr>
          <a:xfrm>
            <a:off x="8968280" y="4880911"/>
            <a:ext cx="571500" cy="5461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44" name="Connettore 2 1043">
            <a:extLst>
              <a:ext uri="{FF2B5EF4-FFF2-40B4-BE49-F238E27FC236}">
                <a16:creationId xmlns:a16="http://schemas.microsoft.com/office/drawing/2014/main" id="{C049448A-7E34-10CA-51FD-9036B844485A}"/>
              </a:ext>
            </a:extLst>
          </p:cNvPr>
          <p:cNvCxnSpPr>
            <a:cxnSpLocks/>
            <a:endCxn id="1043" idx="2"/>
          </p:cNvCxnSpPr>
          <p:nvPr/>
        </p:nvCxnSpPr>
        <p:spPr>
          <a:xfrm>
            <a:off x="8164584" y="5151105"/>
            <a:ext cx="803696" cy="2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Connettore 1044">
            <a:extLst>
              <a:ext uri="{FF2B5EF4-FFF2-40B4-BE49-F238E27FC236}">
                <a16:creationId xmlns:a16="http://schemas.microsoft.com/office/drawing/2014/main" id="{4D53A982-3F96-A296-5768-5F8CEF62F4C9}"/>
              </a:ext>
            </a:extLst>
          </p:cNvPr>
          <p:cNvSpPr/>
          <p:nvPr/>
        </p:nvSpPr>
        <p:spPr>
          <a:xfrm>
            <a:off x="11350827" y="4851296"/>
            <a:ext cx="571500" cy="54610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46" name="Connettore 2 1045">
            <a:extLst>
              <a:ext uri="{FF2B5EF4-FFF2-40B4-BE49-F238E27FC236}">
                <a16:creationId xmlns:a16="http://schemas.microsoft.com/office/drawing/2014/main" id="{56477375-7D13-A775-B24C-2CEF14474763}"/>
              </a:ext>
            </a:extLst>
          </p:cNvPr>
          <p:cNvCxnSpPr>
            <a:cxnSpLocks/>
          </p:cNvCxnSpPr>
          <p:nvPr/>
        </p:nvCxnSpPr>
        <p:spPr>
          <a:xfrm>
            <a:off x="9523764" y="5149985"/>
            <a:ext cx="669768" cy="143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Connettore 1047">
            <a:extLst>
              <a:ext uri="{FF2B5EF4-FFF2-40B4-BE49-F238E27FC236}">
                <a16:creationId xmlns:a16="http://schemas.microsoft.com/office/drawing/2014/main" id="{2C467ABB-FFA2-3407-4F79-F3E057C7EA95}"/>
              </a:ext>
            </a:extLst>
          </p:cNvPr>
          <p:cNvSpPr/>
          <p:nvPr/>
        </p:nvSpPr>
        <p:spPr>
          <a:xfrm>
            <a:off x="10207827" y="4851296"/>
            <a:ext cx="571500" cy="546100"/>
          </a:xfrm>
          <a:prstGeom prst="flowChartConnector">
            <a:avLst/>
          </a:prstGeom>
          <a:solidFill>
            <a:srgbClr val="5FADE4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53" name="Connettore 2 1052">
            <a:extLst>
              <a:ext uri="{FF2B5EF4-FFF2-40B4-BE49-F238E27FC236}">
                <a16:creationId xmlns:a16="http://schemas.microsoft.com/office/drawing/2014/main" id="{321C3B11-28FD-0A89-6F33-AD05FDDB3EDE}"/>
              </a:ext>
            </a:extLst>
          </p:cNvPr>
          <p:cNvCxnSpPr>
            <a:cxnSpLocks/>
            <a:endCxn id="1045" idx="2"/>
          </p:cNvCxnSpPr>
          <p:nvPr/>
        </p:nvCxnSpPr>
        <p:spPr>
          <a:xfrm flipV="1">
            <a:off x="10779327" y="5124346"/>
            <a:ext cx="571500" cy="5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647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EB69F0-BDBC-6071-5D47-CB81712F3DF9}"/>
              </a:ext>
            </a:extLst>
          </p:cNvPr>
          <p:cNvSpPr txBox="1"/>
          <p:nvPr/>
        </p:nvSpPr>
        <p:spPr>
          <a:xfrm>
            <a:off x="2105295" y="-67662"/>
            <a:ext cx="8182945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PIANO PREPARATIVI </a:t>
            </a:r>
          </a:p>
          <a:p>
            <a:pPr algn="ctr"/>
            <a:r>
              <a:rPr lang="it-IT" sz="3600" b="1">
                <a:solidFill>
                  <a:schemeClr val="accent2">
                    <a:lumMod val="75000"/>
                  </a:schemeClr>
                </a:solidFill>
                <a:ea typeface="Calibri"/>
                <a:cs typeface="Calibri"/>
              </a:rPr>
              <a:t>(SOTTOPIANO DEL PIANO CATCH_PLANE)</a:t>
            </a:r>
          </a:p>
          <a:p>
            <a:pPr algn="ctr"/>
            <a:endParaRPr lang="it-IT" sz="3600" b="1">
              <a:solidFill>
                <a:schemeClr val="accent2">
                  <a:lumMod val="7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1037" name="Immagine 1036">
            <a:extLst>
              <a:ext uri="{FF2B5EF4-FFF2-40B4-BE49-F238E27FC236}">
                <a16:creationId xmlns:a16="http://schemas.microsoft.com/office/drawing/2014/main" id="{607C85FF-B26B-0E66-0544-3B4B21D6E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46" y="1209729"/>
            <a:ext cx="3484269" cy="2814217"/>
          </a:xfrm>
          <a:prstGeom prst="rect">
            <a:avLst/>
          </a:prstGeom>
        </p:spPr>
      </p:pic>
      <p:grpSp>
        <p:nvGrpSpPr>
          <p:cNvPr id="1083" name="Gruppo 1082">
            <a:extLst>
              <a:ext uri="{FF2B5EF4-FFF2-40B4-BE49-F238E27FC236}">
                <a16:creationId xmlns:a16="http://schemas.microsoft.com/office/drawing/2014/main" id="{FDA7A40D-F5E9-B0B8-8D59-4F2025D94510}"/>
              </a:ext>
            </a:extLst>
          </p:cNvPr>
          <p:cNvGrpSpPr/>
          <p:nvPr/>
        </p:nvGrpSpPr>
        <p:grpSpPr>
          <a:xfrm>
            <a:off x="190500" y="3429000"/>
            <a:ext cx="12001500" cy="2941964"/>
            <a:chOff x="478397" y="3299605"/>
            <a:chExt cx="12194025" cy="3071359"/>
          </a:xfrm>
        </p:grpSpPr>
        <p:grpSp>
          <p:nvGrpSpPr>
            <p:cNvPr id="1082" name="Gruppo 1081">
              <a:extLst>
                <a:ext uri="{FF2B5EF4-FFF2-40B4-BE49-F238E27FC236}">
                  <a16:creationId xmlns:a16="http://schemas.microsoft.com/office/drawing/2014/main" id="{5B4546E9-9CF3-998C-5940-9433C10A57D8}"/>
                </a:ext>
              </a:extLst>
            </p:cNvPr>
            <p:cNvGrpSpPr/>
            <p:nvPr/>
          </p:nvGrpSpPr>
          <p:grpSpPr>
            <a:xfrm>
              <a:off x="478397" y="3299605"/>
              <a:ext cx="12194025" cy="3071358"/>
              <a:chOff x="478397" y="3299605"/>
              <a:chExt cx="12194025" cy="3071358"/>
            </a:xfrm>
          </p:grpSpPr>
          <p:sp>
            <p:nvSpPr>
              <p:cNvPr id="1038" name="Connettore 1037">
                <a:extLst>
                  <a:ext uri="{FF2B5EF4-FFF2-40B4-BE49-F238E27FC236}">
                    <a16:creationId xmlns:a16="http://schemas.microsoft.com/office/drawing/2014/main" id="{3C37556D-EA2E-409E-96C4-D3BD21119801}"/>
                  </a:ext>
                </a:extLst>
              </p:cNvPr>
              <p:cNvSpPr/>
              <p:nvPr/>
            </p:nvSpPr>
            <p:spPr>
              <a:xfrm>
                <a:off x="10819076" y="3614311"/>
                <a:ext cx="571500" cy="546100"/>
              </a:xfrm>
              <a:prstGeom prst="flowChartConnector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039" name="Connettore 2 1038">
                <a:extLst>
                  <a:ext uri="{FF2B5EF4-FFF2-40B4-BE49-F238E27FC236}">
                    <a16:creationId xmlns:a16="http://schemas.microsoft.com/office/drawing/2014/main" id="{43456C23-D434-49F1-F4E5-1B5D96098A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61309" y="3875567"/>
                <a:ext cx="450540" cy="57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Gruppo 60">
                <a:extLst>
                  <a:ext uri="{FF2B5EF4-FFF2-40B4-BE49-F238E27FC236}">
                    <a16:creationId xmlns:a16="http://schemas.microsoft.com/office/drawing/2014/main" id="{9EA78E11-E230-A4C8-867C-B17FF3352BE5}"/>
                  </a:ext>
                </a:extLst>
              </p:cNvPr>
              <p:cNvGrpSpPr/>
              <p:nvPr/>
            </p:nvGrpSpPr>
            <p:grpSpPr>
              <a:xfrm>
                <a:off x="478397" y="3299605"/>
                <a:ext cx="12194025" cy="3071358"/>
                <a:chOff x="478397" y="3299605"/>
                <a:chExt cx="12194025" cy="3071358"/>
              </a:xfrm>
            </p:grpSpPr>
            <p:grpSp>
              <p:nvGrpSpPr>
                <p:cNvPr id="60" name="Gruppo 59">
                  <a:extLst>
                    <a:ext uri="{FF2B5EF4-FFF2-40B4-BE49-F238E27FC236}">
                      <a16:creationId xmlns:a16="http://schemas.microsoft.com/office/drawing/2014/main" id="{2C301F0B-DD20-08BB-9FF3-101DE9123FAD}"/>
                    </a:ext>
                  </a:extLst>
                </p:cNvPr>
                <p:cNvGrpSpPr/>
                <p:nvPr/>
              </p:nvGrpSpPr>
              <p:grpSpPr>
                <a:xfrm>
                  <a:off x="478397" y="3299605"/>
                  <a:ext cx="12194025" cy="3071358"/>
                  <a:chOff x="546060" y="806664"/>
                  <a:chExt cx="12194025" cy="3071358"/>
                </a:xfrm>
              </p:grpSpPr>
              <p:grpSp>
                <p:nvGrpSpPr>
                  <p:cNvPr id="30" name="Gruppo 29">
                    <a:extLst>
                      <a:ext uri="{FF2B5EF4-FFF2-40B4-BE49-F238E27FC236}">
                        <a16:creationId xmlns:a16="http://schemas.microsoft.com/office/drawing/2014/main" id="{8660EA13-8BAC-4993-82B2-3A51B3BC0728}"/>
                      </a:ext>
                    </a:extLst>
                  </p:cNvPr>
                  <p:cNvGrpSpPr/>
                  <p:nvPr/>
                </p:nvGrpSpPr>
                <p:grpSpPr>
                  <a:xfrm>
                    <a:off x="546060" y="2060303"/>
                    <a:ext cx="4669433" cy="557474"/>
                    <a:chOff x="1587500" y="1435100"/>
                    <a:chExt cx="4669433" cy="557474"/>
                  </a:xfrm>
                </p:grpSpPr>
                <p:sp>
                  <p:nvSpPr>
                    <p:cNvPr id="7" name="Connettore 6">
                      <a:extLst>
                        <a:ext uri="{FF2B5EF4-FFF2-40B4-BE49-F238E27FC236}">
                          <a16:creationId xmlns:a16="http://schemas.microsoft.com/office/drawing/2014/main" id="{2C1818D6-9401-7D65-8916-F96280C90F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7500" y="1435100"/>
                      <a:ext cx="571500" cy="546100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cxnSp>
                  <p:nvCxnSpPr>
                    <p:cNvPr id="9" name="Connettore 2 8">
                      <a:extLst>
                        <a:ext uri="{FF2B5EF4-FFF2-40B4-BE49-F238E27FC236}">
                          <a16:creationId xmlns:a16="http://schemas.microsoft.com/office/drawing/2014/main" id="{4ADA1DEF-DD17-E3DF-DC40-6BEB4F8C37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146300" y="1708150"/>
                      <a:ext cx="355600" cy="0"/>
                    </a:xfrm>
                    <a:prstGeom prst="straightConnector1">
                      <a:avLst/>
                    </a:prstGeom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Connettore 18">
                      <a:extLst>
                        <a:ext uri="{FF2B5EF4-FFF2-40B4-BE49-F238E27FC236}">
                          <a16:creationId xmlns:a16="http://schemas.microsoft.com/office/drawing/2014/main" id="{222F17A6-9DD5-A309-D4B2-BFB8721EF7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4083" y="1435100"/>
                      <a:ext cx="571500" cy="546100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20" name="Connettore 19">
                      <a:extLst>
                        <a:ext uri="{FF2B5EF4-FFF2-40B4-BE49-F238E27FC236}">
                          <a16:creationId xmlns:a16="http://schemas.microsoft.com/office/drawing/2014/main" id="{B0F4A588-4F55-0D79-3DDB-047822E818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5433" y="1446474"/>
                      <a:ext cx="571500" cy="546100"/>
                    </a:xfrm>
                    <a:prstGeom prst="flowChartConnector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  <p:cxnSp>
                <p:nvCxnSpPr>
                  <p:cNvPr id="53" name="Connettore 2 52">
                    <a:extLst>
                      <a:ext uri="{FF2B5EF4-FFF2-40B4-BE49-F238E27FC236}">
                        <a16:creationId xmlns:a16="http://schemas.microsoft.com/office/drawing/2014/main" id="{EF0AB59F-BBA1-71D2-4F00-4EEF6264064C}"/>
                      </a:ext>
                    </a:extLst>
                  </p:cNvPr>
                  <p:cNvCxnSpPr>
                    <a:cxnSpLocks/>
                    <a:endCxn id="31" idx="2"/>
                  </p:cNvCxnSpPr>
                  <p:nvPr/>
                </p:nvCxnSpPr>
                <p:spPr>
                  <a:xfrm>
                    <a:off x="5215493" y="2344727"/>
                    <a:ext cx="655238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60" name="Connettore 1059">
                    <a:extLst>
                      <a:ext uri="{FF2B5EF4-FFF2-40B4-BE49-F238E27FC236}">
                        <a16:creationId xmlns:a16="http://schemas.microsoft.com/office/drawing/2014/main" id="{8BE72DDC-DF3C-3588-87D8-02C2BF608D98}"/>
                      </a:ext>
                    </a:extLst>
                  </p:cNvPr>
                  <p:cNvSpPr/>
                  <p:nvPr/>
                </p:nvSpPr>
                <p:spPr>
                  <a:xfrm>
                    <a:off x="3383631" y="2068765"/>
                    <a:ext cx="571500" cy="546100"/>
                  </a:xfrm>
                  <a:prstGeom prst="flowChartConnec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8" name="object 4">
                    <a:extLst>
                      <a:ext uri="{FF2B5EF4-FFF2-40B4-BE49-F238E27FC236}">
                        <a16:creationId xmlns:a16="http://schemas.microsoft.com/office/drawing/2014/main" id="{3CBA8437-34F2-8FF0-C5FC-5E0AC36DC603}"/>
                      </a:ext>
                    </a:extLst>
                  </p:cNvPr>
                  <p:cNvSpPr txBox="1"/>
                  <p:nvPr/>
                </p:nvSpPr>
                <p:spPr>
                  <a:xfrm>
                    <a:off x="555123" y="1602118"/>
                    <a:ext cx="571500" cy="258789"/>
                  </a:xfrm>
                  <a:prstGeom prst="rect">
                    <a:avLst/>
                  </a:prstGeom>
                </p:spPr>
                <p:txBody>
                  <a:bodyPr vert="horz" wrap="square" lIns="0" tIns="22225" rIns="0" bIns="0" rtlCol="0" anchor="t">
                    <a:spAutoFit/>
                  </a:bodyPr>
                  <a:lstStyle/>
                  <a:p>
                    <a:pPr marL="12700" marR="5080">
                      <a:lnSpc>
                        <a:spcPct val="96100"/>
                      </a:lnSpc>
                      <a:spcBef>
                        <a:spcPts val="175"/>
                      </a:spcBef>
                    </a:pPr>
                    <a:r>
                      <a:rPr lang="it-IT" sz="1600" spc="140">
                        <a:latin typeface="Trebuchet MS"/>
                        <a:cs typeface="Trebuchet MS"/>
                      </a:rPr>
                      <a:t>info</a:t>
                    </a:r>
                    <a:endParaRPr sz="1600">
                      <a:latin typeface="Trebuchet MS"/>
                      <a:cs typeface="Trebuchet MS"/>
                    </a:endParaRPr>
                  </a:p>
                </p:txBody>
              </p:sp>
              <p:sp>
                <p:nvSpPr>
                  <p:cNvPr id="23" name="object 8">
                    <a:extLst>
                      <a:ext uri="{FF2B5EF4-FFF2-40B4-BE49-F238E27FC236}">
                        <a16:creationId xmlns:a16="http://schemas.microsoft.com/office/drawing/2014/main" id="{198F3EED-3B30-7E8A-3260-827A66F5FD76}"/>
                      </a:ext>
                    </a:extLst>
                  </p:cNvPr>
                  <p:cNvSpPr txBox="1"/>
                  <p:nvPr/>
                </p:nvSpPr>
                <p:spPr>
                  <a:xfrm>
                    <a:off x="4856736" y="1602118"/>
                    <a:ext cx="1355320" cy="289823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 anchor="t">
                    <a:spAutoFit/>
                  </a:bodyPr>
                  <a:lstStyle/>
                  <a:p>
                    <a:pPr marL="12700">
                      <a:spcBef>
                        <a:spcPts val="100"/>
                      </a:spcBef>
                      <a:tabLst>
                        <a:tab pos="1452245" algn="l"/>
                      </a:tabLst>
                    </a:pPr>
                    <a:r>
                      <a:rPr lang="it-IT" err="1">
                        <a:cs typeface="Calibri"/>
                      </a:rPr>
                      <a:t>sense</a:t>
                    </a:r>
                    <a:r>
                      <a:rPr lang="it-IT">
                        <a:cs typeface="Calibri"/>
                      </a:rPr>
                      <a:t>(</a:t>
                    </a:r>
                    <a:r>
                      <a:rPr lang="it-IT" err="1">
                        <a:cs typeface="Calibri"/>
                      </a:rPr>
                      <a:t>bottle</a:t>
                    </a:r>
                    <a:r>
                      <a:rPr lang="it-IT">
                        <a:cs typeface="Calibri"/>
                      </a:rPr>
                      <a:t>)</a:t>
                    </a:r>
                    <a:endParaRPr lang="it-IT"/>
                  </a:p>
                </p:txBody>
              </p:sp>
              <p:cxnSp>
                <p:nvCxnSpPr>
                  <p:cNvPr id="13" name="Connettore 2 12">
                    <a:extLst>
                      <a:ext uri="{FF2B5EF4-FFF2-40B4-BE49-F238E27FC236}">
                        <a16:creationId xmlns:a16="http://schemas.microsoft.com/office/drawing/2014/main" id="{24D42950-B756-944A-F342-E2A4BF2399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41023" y="2315015"/>
                    <a:ext cx="355600" cy="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Connettore 14">
                    <a:extLst>
                      <a:ext uri="{FF2B5EF4-FFF2-40B4-BE49-F238E27FC236}">
                        <a16:creationId xmlns:a16="http://schemas.microsoft.com/office/drawing/2014/main" id="{85E341D9-DD43-9F93-4254-C64E5087D503}"/>
                      </a:ext>
                    </a:extLst>
                  </p:cNvPr>
                  <p:cNvSpPr/>
                  <p:nvPr/>
                </p:nvSpPr>
                <p:spPr>
                  <a:xfrm>
                    <a:off x="1467569" y="2041965"/>
                    <a:ext cx="571500" cy="546100"/>
                  </a:xfrm>
                  <a:prstGeom prst="flowChartConnec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7" name="object 4">
                    <a:extLst>
                      <a:ext uri="{FF2B5EF4-FFF2-40B4-BE49-F238E27FC236}">
                        <a16:creationId xmlns:a16="http://schemas.microsoft.com/office/drawing/2014/main" id="{BA58BBE2-8AD7-3DF5-C3D4-E8D363FC0D84}"/>
                      </a:ext>
                    </a:extLst>
                  </p:cNvPr>
                  <p:cNvSpPr txBox="1"/>
                  <p:nvPr/>
                </p:nvSpPr>
                <p:spPr>
                  <a:xfrm>
                    <a:off x="1494803" y="1602118"/>
                    <a:ext cx="571500" cy="258789"/>
                  </a:xfrm>
                  <a:prstGeom prst="rect">
                    <a:avLst/>
                  </a:prstGeom>
                </p:spPr>
                <p:txBody>
                  <a:bodyPr vert="horz" wrap="square" lIns="0" tIns="22225" rIns="0" bIns="0" rtlCol="0" anchor="t">
                    <a:spAutoFit/>
                  </a:bodyPr>
                  <a:lstStyle/>
                  <a:p>
                    <a:pPr marL="12700" marR="5080">
                      <a:lnSpc>
                        <a:spcPct val="96100"/>
                      </a:lnSpc>
                      <a:spcBef>
                        <a:spcPts val="175"/>
                      </a:spcBef>
                    </a:pPr>
                    <a:r>
                      <a:rPr lang="it-IT" sz="1600" spc="140">
                        <a:latin typeface="Trebuchet MS"/>
                        <a:cs typeface="Trebuchet MS"/>
                      </a:rPr>
                      <a:t>fiori</a:t>
                    </a:r>
                    <a:endParaRPr sz="1600">
                      <a:latin typeface="Trebuchet MS"/>
                      <a:cs typeface="Trebuchet MS"/>
                    </a:endParaRPr>
                  </a:p>
                </p:txBody>
              </p:sp>
              <p:sp>
                <p:nvSpPr>
                  <p:cNvPr id="22" name="object 4">
                    <a:extLst>
                      <a:ext uri="{FF2B5EF4-FFF2-40B4-BE49-F238E27FC236}">
                        <a16:creationId xmlns:a16="http://schemas.microsoft.com/office/drawing/2014/main" id="{057C79F0-6C9B-3F29-763F-9FCC451C528A}"/>
                      </a:ext>
                    </a:extLst>
                  </p:cNvPr>
                  <p:cNvSpPr txBox="1"/>
                  <p:nvPr/>
                </p:nvSpPr>
                <p:spPr>
                  <a:xfrm>
                    <a:off x="2476066" y="1602118"/>
                    <a:ext cx="571500" cy="258789"/>
                  </a:xfrm>
                  <a:prstGeom prst="rect">
                    <a:avLst/>
                  </a:prstGeom>
                </p:spPr>
                <p:txBody>
                  <a:bodyPr vert="horz" wrap="square" lIns="0" tIns="22225" rIns="0" bIns="0" rtlCol="0" anchor="t">
                    <a:spAutoFit/>
                  </a:bodyPr>
                  <a:lstStyle/>
                  <a:p>
                    <a:pPr marL="12700" marR="5080">
                      <a:lnSpc>
                        <a:spcPct val="96100"/>
                      </a:lnSpc>
                      <a:spcBef>
                        <a:spcPts val="175"/>
                      </a:spcBef>
                    </a:pPr>
                    <a:r>
                      <a:rPr lang="it-IT" sz="1600" spc="140">
                        <a:latin typeface="Trebuchet MS"/>
                        <a:cs typeface="Trebuchet MS"/>
                      </a:rPr>
                      <a:t>girl</a:t>
                    </a:r>
                    <a:endParaRPr sz="1600">
                      <a:latin typeface="Trebuchet MS"/>
                      <a:cs typeface="Trebuchet MS"/>
                    </a:endParaRPr>
                  </a:p>
                </p:txBody>
              </p:sp>
              <p:cxnSp>
                <p:nvCxnSpPr>
                  <p:cNvPr id="25" name="Connettore 2 24">
                    <a:extLst>
                      <a:ext uri="{FF2B5EF4-FFF2-40B4-BE49-F238E27FC236}">
                        <a16:creationId xmlns:a16="http://schemas.microsoft.com/office/drawing/2014/main" id="{0C840CC6-923D-2D6B-A9C8-662BC9946F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28031" y="2312026"/>
                    <a:ext cx="355600" cy="0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object 4">
                    <a:extLst>
                      <a:ext uri="{FF2B5EF4-FFF2-40B4-BE49-F238E27FC236}">
                        <a16:creationId xmlns:a16="http://schemas.microsoft.com/office/drawing/2014/main" id="{4976B722-91F9-472F-93E1-40ACB487A88D}"/>
                      </a:ext>
                    </a:extLst>
                  </p:cNvPr>
                  <p:cNvSpPr txBox="1"/>
                  <p:nvPr/>
                </p:nvSpPr>
                <p:spPr>
                  <a:xfrm>
                    <a:off x="2924234" y="1602118"/>
                    <a:ext cx="1836223" cy="258789"/>
                  </a:xfrm>
                  <a:prstGeom prst="rect">
                    <a:avLst/>
                  </a:prstGeom>
                </p:spPr>
                <p:txBody>
                  <a:bodyPr vert="horz" wrap="square" lIns="0" tIns="22225" rIns="0" bIns="0" rtlCol="0" anchor="t">
                    <a:spAutoFit/>
                  </a:bodyPr>
                  <a:lstStyle/>
                  <a:p>
                    <a:pPr marL="12700" marR="5080">
                      <a:lnSpc>
                        <a:spcPct val="96100"/>
                      </a:lnSpc>
                      <a:spcBef>
                        <a:spcPts val="175"/>
                      </a:spcBef>
                    </a:pPr>
                    <a:r>
                      <a:rPr lang="it-IT" sz="1600" spc="140">
                        <a:latin typeface="Trebuchet MS"/>
                        <a:cs typeface="Trebuchet MS"/>
                      </a:rPr>
                      <a:t>goto(</a:t>
                    </a:r>
                    <a:r>
                      <a:rPr lang="it-IT" sz="1600" spc="140" err="1">
                        <a:latin typeface="Trebuchet MS"/>
                        <a:cs typeface="Trebuchet MS"/>
                      </a:rPr>
                      <a:t>imbarco_C</a:t>
                    </a:r>
                    <a:r>
                      <a:rPr lang="it-IT" sz="1600" spc="140">
                        <a:latin typeface="Trebuchet MS"/>
                        <a:cs typeface="Trebuchet MS"/>
                      </a:rPr>
                      <a:t>)</a:t>
                    </a:r>
                    <a:endParaRPr sz="1600">
                      <a:latin typeface="Trebuchet MS"/>
                      <a:cs typeface="Trebuchet MS"/>
                    </a:endParaRPr>
                  </a:p>
                </p:txBody>
              </p:sp>
              <p:cxnSp>
                <p:nvCxnSpPr>
                  <p:cNvPr id="29" name="Connettore 2 28">
                    <a:extLst>
                      <a:ext uri="{FF2B5EF4-FFF2-40B4-BE49-F238E27FC236}">
                        <a16:creationId xmlns:a16="http://schemas.microsoft.com/office/drawing/2014/main" id="{246B313C-7CC2-B9FC-FCA4-DCA115EB48C5}"/>
                      </a:ext>
                    </a:extLst>
                  </p:cNvPr>
                  <p:cNvCxnSpPr>
                    <a:cxnSpLocks/>
                    <a:stCxn id="1060" idx="6"/>
                  </p:cNvCxnSpPr>
                  <p:nvPr/>
                </p:nvCxnSpPr>
                <p:spPr>
                  <a:xfrm>
                    <a:off x="3955131" y="2341815"/>
                    <a:ext cx="688862" cy="291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Connettore 30">
                    <a:extLst>
                      <a:ext uri="{FF2B5EF4-FFF2-40B4-BE49-F238E27FC236}">
                        <a16:creationId xmlns:a16="http://schemas.microsoft.com/office/drawing/2014/main" id="{F47A2D85-F4A1-BF98-4535-9D7316964F10}"/>
                      </a:ext>
                    </a:extLst>
                  </p:cNvPr>
                  <p:cNvSpPr/>
                  <p:nvPr/>
                </p:nvSpPr>
                <p:spPr>
                  <a:xfrm>
                    <a:off x="5870731" y="2071677"/>
                    <a:ext cx="571500" cy="546100"/>
                  </a:xfrm>
                  <a:prstGeom prst="flowChartConnec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grpSp>
                <p:nvGrpSpPr>
                  <p:cNvPr id="26" name="Gruppo 25">
                    <a:extLst>
                      <a:ext uri="{FF2B5EF4-FFF2-40B4-BE49-F238E27FC236}">
                        <a16:creationId xmlns:a16="http://schemas.microsoft.com/office/drawing/2014/main" id="{0D8D6354-9A83-5951-9979-71CC78C279F9}"/>
                      </a:ext>
                    </a:extLst>
                  </p:cNvPr>
                  <p:cNvGrpSpPr/>
                  <p:nvPr/>
                </p:nvGrpSpPr>
                <p:grpSpPr>
                  <a:xfrm>
                    <a:off x="6108640" y="806664"/>
                    <a:ext cx="6631445" cy="3071358"/>
                    <a:chOff x="5744929" y="806663"/>
                    <a:chExt cx="6631445" cy="3071358"/>
                  </a:xfrm>
                </p:grpSpPr>
                <p:sp>
                  <p:nvSpPr>
                    <p:cNvPr id="10" name="object 14">
                      <a:extLst>
                        <a:ext uri="{FF2B5EF4-FFF2-40B4-BE49-F238E27FC236}">
                          <a16:creationId xmlns:a16="http://schemas.microsoft.com/office/drawing/2014/main" id="{B4526BB9-73A8-D936-FC66-162E42A177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94826" y="2797513"/>
                      <a:ext cx="177800" cy="269240"/>
                    </a:xfrm>
                    <a:prstGeom prst="rect">
                      <a:avLst/>
                    </a:prstGeom>
                  </p:spPr>
                  <p:txBody>
                    <a:bodyPr vert="horz" wrap="square" lIns="0" tIns="12700" rIns="0" bIns="0" rtlCol="0">
                      <a:spAutoFit/>
                    </a:bodyPr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600" spc="175">
                          <a:latin typeface="Trebuchet MS"/>
                          <a:cs typeface="Trebuchet MS"/>
                        </a:rPr>
                        <a:t>N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p:txBody>
                </p:sp>
                <p:grpSp>
                  <p:nvGrpSpPr>
                    <p:cNvPr id="21" name="Gruppo 20">
                      <a:extLst>
                        <a:ext uri="{FF2B5EF4-FFF2-40B4-BE49-F238E27FC236}">
                          <a16:creationId xmlns:a16="http://schemas.microsoft.com/office/drawing/2014/main" id="{39DFA105-59C4-9110-05D5-6604A6258D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44929" y="806663"/>
                      <a:ext cx="6631445" cy="3071358"/>
                      <a:chOff x="5744929" y="806663"/>
                      <a:chExt cx="6631445" cy="3071358"/>
                    </a:xfrm>
                  </p:grpSpPr>
                  <p:sp>
                    <p:nvSpPr>
                      <p:cNvPr id="33" name="Connettore 32">
                        <a:extLst>
                          <a:ext uri="{FF2B5EF4-FFF2-40B4-BE49-F238E27FC236}">
                            <a16:creationId xmlns:a16="http://schemas.microsoft.com/office/drawing/2014/main" id="{7F243B65-CF14-38EF-C619-3FD734E281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9263" y="1157372"/>
                        <a:ext cx="571500" cy="546100"/>
                      </a:xfrm>
                      <a:prstGeom prst="flowChartConnector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grpSp>
                    <p:nvGrpSpPr>
                      <p:cNvPr id="16" name="Gruppo 15">
                        <a:extLst>
                          <a:ext uri="{FF2B5EF4-FFF2-40B4-BE49-F238E27FC236}">
                            <a16:creationId xmlns:a16="http://schemas.microsoft.com/office/drawing/2014/main" id="{A9426937-A3E3-32FA-6D98-C9F20E9D0FA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44929" y="806663"/>
                        <a:ext cx="6631445" cy="3071358"/>
                        <a:chOff x="5744929" y="806663"/>
                        <a:chExt cx="6631445" cy="3071358"/>
                      </a:xfrm>
                    </p:grpSpPr>
                    <p:grpSp>
                      <p:nvGrpSpPr>
                        <p:cNvPr id="1043" name="Gruppo 1042">
                          <a:extLst>
                            <a:ext uri="{FF2B5EF4-FFF2-40B4-BE49-F238E27FC236}">
                              <a16:creationId xmlns:a16="http://schemas.microsoft.com/office/drawing/2014/main" id="{83838A25-7CFA-EC6D-21DE-7EC7047C0A8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994826" y="1164476"/>
                          <a:ext cx="969816" cy="2454314"/>
                          <a:chOff x="6753283" y="2585730"/>
                          <a:chExt cx="969816" cy="2454314"/>
                        </a:xfrm>
                      </p:grpSpPr>
                      <p:cxnSp>
                        <p:nvCxnSpPr>
                          <p:cNvPr id="1045" name="Connettore 2 1044">
                            <a:extLst>
                              <a:ext uri="{FF2B5EF4-FFF2-40B4-BE49-F238E27FC236}">
                                <a16:creationId xmlns:a16="http://schemas.microsoft.com/office/drawing/2014/main" id="{61D6E313-511C-FC69-157C-044DA2F22FF5}"/>
                              </a:ext>
                            </a:extLst>
                          </p:cNvPr>
                          <p:cNvCxnSpPr>
                            <a:cxnSpLocks/>
                            <a:stCxn id="31" idx="7"/>
                            <a:endCxn id="1046" idx="3"/>
                          </p:cNvCxnSpPr>
                          <p:nvPr/>
                        </p:nvCxnSpPr>
                        <p:spPr>
                          <a:xfrm flipV="1">
                            <a:off x="6753283" y="3051856"/>
                            <a:ext cx="482010" cy="521048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1046" name="Connettore 1045">
                            <a:extLst>
                              <a:ext uri="{FF2B5EF4-FFF2-40B4-BE49-F238E27FC236}">
                                <a16:creationId xmlns:a16="http://schemas.microsoft.com/office/drawing/2014/main" id="{4408D75F-C83C-6AFB-3AEE-38D0C969F27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51599" y="2585730"/>
                            <a:ext cx="571500" cy="546100"/>
                          </a:xfrm>
                          <a:prstGeom prst="flowChartConnector">
                            <a:avLst/>
                          </a:prstGeom>
                          <a:solidFill>
                            <a:schemeClr val="bg1">
                              <a:lumMod val="85000"/>
                            </a:schemeClr>
                          </a:solidFill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it-IT"/>
                          </a:p>
                        </p:txBody>
                      </p:sp>
                      <p:sp>
                        <p:nvSpPr>
                          <p:cNvPr id="1047" name="Connettore 1046">
                            <a:extLst>
                              <a:ext uri="{FF2B5EF4-FFF2-40B4-BE49-F238E27FC236}">
                                <a16:creationId xmlns:a16="http://schemas.microsoft.com/office/drawing/2014/main" id="{8D8B6E1E-39B2-4321-1B03-5521735CAF3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120638" y="4493944"/>
                            <a:ext cx="571500" cy="546100"/>
                          </a:xfrm>
                          <a:prstGeom prst="flowChartConnector">
                            <a:avLst/>
                          </a:prstGeom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it-IT"/>
                          </a:p>
                        </p:txBody>
                      </p:sp>
                      <p:cxnSp>
                        <p:nvCxnSpPr>
                          <p:cNvPr id="1048" name="Connettore 2 1047">
                            <a:extLst>
                              <a:ext uri="{FF2B5EF4-FFF2-40B4-BE49-F238E27FC236}">
                                <a16:creationId xmlns:a16="http://schemas.microsoft.com/office/drawing/2014/main" id="{C45B9A15-4602-C84B-942D-A8D04652A980}"/>
                              </a:ext>
                            </a:extLst>
                          </p:cNvPr>
                          <p:cNvCxnSpPr>
                            <a:cxnSpLocks/>
                            <a:stCxn id="31" idx="5"/>
                            <a:endCxn id="1047" idx="1"/>
                          </p:cNvCxnSpPr>
                          <p:nvPr/>
                        </p:nvCxnSpPr>
                        <p:spPr>
                          <a:xfrm>
                            <a:off x="6753283" y="3959056"/>
                            <a:ext cx="451049" cy="61486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24" name="object 6">
                          <a:extLst>
                            <a:ext uri="{FF2B5EF4-FFF2-40B4-BE49-F238E27FC236}">
                              <a16:creationId xmlns:a16="http://schemas.microsoft.com/office/drawing/2014/main" id="{9C10E238-2FAF-6EFE-AB56-E4B63908AFA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172627" y="2212290"/>
                          <a:ext cx="668173" cy="259045"/>
                        </a:xfrm>
                        <a:prstGeom prst="rect">
                          <a:avLst/>
                        </a:prstGeom>
                      </p:spPr>
                      <p:txBody>
                        <a:bodyPr vert="horz" wrap="square" lIns="0" tIns="12700" rIns="0" bIns="0" rtlCol="0" anchor="t">
                          <a:spAutoFit/>
                        </a:bodyPr>
                        <a:lstStyle/>
                        <a:p>
                          <a:pPr marL="12700">
                            <a:lnSpc>
                              <a:spcPct val="100000"/>
                            </a:lnSpc>
                            <a:spcBef>
                              <a:spcPts val="100"/>
                            </a:spcBef>
                          </a:pPr>
                          <a:r>
                            <a:rPr lang="it-IT" sz="1600" spc="-25" err="1">
                              <a:latin typeface="Trebuchet MS"/>
                              <a:cs typeface="Trebuchet MS"/>
                            </a:rPr>
                            <a:t>bottle</a:t>
                          </a:r>
                          <a:endParaRPr lang="it-IT" sz="1600" spc="-25">
                            <a:latin typeface="Trebuchet MS"/>
                            <a:cs typeface="Trebuchet MS"/>
                          </a:endParaRPr>
                        </a:p>
                      </p:txBody>
                    </p:sp>
                    <p:sp>
                      <p:nvSpPr>
                        <p:cNvPr id="5" name="object 13">
                          <a:extLst>
                            <a:ext uri="{FF2B5EF4-FFF2-40B4-BE49-F238E27FC236}">
                              <a16:creationId xmlns:a16="http://schemas.microsoft.com/office/drawing/2014/main" id="{A8586B21-4130-7A9C-77A4-972AAEB8F6E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995067" y="1698674"/>
                          <a:ext cx="105113" cy="259045"/>
                        </a:xfrm>
                        <a:prstGeom prst="rect">
                          <a:avLst/>
                        </a:prstGeom>
                      </p:spPr>
                      <p:txBody>
                        <a:bodyPr vert="horz" wrap="square" lIns="0" tIns="12700" rIns="0" bIns="0" rtlCol="0">
                          <a:spAutoFit/>
                        </a:bodyPr>
                        <a:lstStyle/>
                        <a:p>
                          <a:pPr marL="12700">
                            <a:lnSpc>
                              <a:spcPct val="100000"/>
                            </a:lnSpc>
                            <a:spcBef>
                              <a:spcPts val="100"/>
                            </a:spcBef>
                          </a:pPr>
                          <a:r>
                            <a:rPr sz="1600" spc="60">
                              <a:latin typeface="Trebuchet MS"/>
                              <a:cs typeface="Trebuchet MS"/>
                            </a:rPr>
                            <a:t>Y</a:t>
                          </a:r>
                          <a:endParaRPr sz="1600">
                            <a:latin typeface="Trebuchet MS"/>
                            <a:cs typeface="Trebuchet MS"/>
                          </a:endParaRPr>
                        </a:p>
                      </p:txBody>
                    </p:sp>
                    <p:sp>
                      <p:nvSpPr>
                        <p:cNvPr id="3" name="object 8">
                          <a:extLst>
                            <a:ext uri="{FF2B5EF4-FFF2-40B4-BE49-F238E27FC236}">
                              <a16:creationId xmlns:a16="http://schemas.microsoft.com/office/drawing/2014/main" id="{F6C25679-E315-309E-BB86-5235950C908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264215" y="3618976"/>
                          <a:ext cx="1786641" cy="259045"/>
                        </a:xfrm>
                        <a:prstGeom prst="rect">
                          <a:avLst/>
                        </a:prstGeom>
                      </p:spPr>
                      <p:txBody>
                        <a:bodyPr vert="horz" wrap="square" lIns="0" tIns="12700" rIns="0" bIns="0" rtlCol="0" anchor="t">
                          <a:spAutoFit/>
                        </a:bodyPr>
                        <a:lstStyle/>
                        <a:p>
                          <a:pPr marL="12700">
                            <a:spcBef>
                              <a:spcPts val="100"/>
                            </a:spcBef>
                            <a:tabLst>
                              <a:tab pos="1452245" algn="l"/>
                            </a:tabLst>
                          </a:pPr>
                          <a:r>
                            <a:rPr lang="it-IT" sz="1600" spc="85">
                              <a:latin typeface="Trebuchet MS"/>
                              <a:cs typeface="Trebuchet MS"/>
                            </a:rPr>
                            <a:t>goto(</a:t>
                          </a:r>
                          <a:r>
                            <a:rPr lang="it-IT" sz="1600" spc="85" err="1">
                              <a:latin typeface="Trebuchet MS"/>
                              <a:cs typeface="Trebuchet MS"/>
                            </a:rPr>
                            <a:t>imbarco_C</a:t>
                          </a:r>
                          <a:r>
                            <a:rPr lang="it-IT" sz="1600" spc="85">
                              <a:latin typeface="Trebuchet MS"/>
                              <a:cs typeface="Trebuchet MS"/>
                            </a:rPr>
                            <a:t>)</a:t>
                          </a:r>
                        </a:p>
                      </p:txBody>
                    </p:sp>
                    <p:sp>
                      <p:nvSpPr>
                        <p:cNvPr id="32" name="object 4">
                          <a:extLst>
                            <a:ext uri="{FF2B5EF4-FFF2-40B4-BE49-F238E27FC236}">
                              <a16:creationId xmlns:a16="http://schemas.microsoft.com/office/drawing/2014/main" id="{6228AA31-FF38-3768-2490-C34BFF9C2AB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06279" y="806663"/>
                          <a:ext cx="1575086" cy="258789"/>
                        </a:xfrm>
                        <a:prstGeom prst="rect">
                          <a:avLst/>
                        </a:prstGeom>
                      </p:spPr>
                      <p:txBody>
                        <a:bodyPr vert="horz" wrap="square" lIns="0" tIns="22225" rIns="0" bIns="0" rtlCol="0" anchor="t">
                          <a:spAutoFit/>
                        </a:bodyPr>
                        <a:lstStyle/>
                        <a:p>
                          <a:pPr marL="12700" marR="5080">
                            <a:lnSpc>
                              <a:spcPct val="96100"/>
                            </a:lnSpc>
                            <a:spcBef>
                              <a:spcPts val="175"/>
                            </a:spcBef>
                          </a:pPr>
                          <a:r>
                            <a:rPr lang="it-IT" sz="1600" spc="140">
                              <a:latin typeface="Trebuchet MS"/>
                              <a:cs typeface="Trebuchet MS"/>
                            </a:rPr>
                            <a:t>goto(cestino)</a:t>
                          </a:r>
                          <a:endParaRPr sz="1600">
                            <a:latin typeface="Trebuchet MS"/>
                            <a:cs typeface="Trebuchet MS"/>
                          </a:endParaRPr>
                        </a:p>
                      </p:txBody>
                    </p:sp>
                    <p:cxnSp>
                      <p:nvCxnSpPr>
                        <p:cNvPr id="34" name="Connettore 2 33">
                          <a:extLst>
                            <a:ext uri="{FF2B5EF4-FFF2-40B4-BE49-F238E27FC236}">
                              <a16:creationId xmlns:a16="http://schemas.microsoft.com/office/drawing/2014/main" id="{01B57E41-5014-45C4-29F3-3DDD38A5B80C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6971496" y="1418628"/>
                          <a:ext cx="450540" cy="571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5" name="object 4">
                          <a:extLst>
                            <a:ext uri="{FF2B5EF4-FFF2-40B4-BE49-F238E27FC236}">
                              <a16:creationId xmlns:a16="http://schemas.microsoft.com/office/drawing/2014/main" id="{F6DED592-A6FA-EB0C-79B1-B25075FAF03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44929" y="806663"/>
                          <a:ext cx="1337553" cy="258789"/>
                        </a:xfrm>
                        <a:prstGeom prst="rect">
                          <a:avLst/>
                        </a:prstGeom>
                      </p:spPr>
                      <p:txBody>
                        <a:bodyPr vert="horz" wrap="square" lIns="0" tIns="22225" rIns="0" bIns="0" rtlCol="0" anchor="t">
                          <a:spAutoFit/>
                        </a:bodyPr>
                        <a:lstStyle/>
                        <a:p>
                          <a:pPr marL="12700" marR="5080">
                            <a:lnSpc>
                              <a:spcPct val="96100"/>
                            </a:lnSpc>
                            <a:spcBef>
                              <a:spcPts val="175"/>
                            </a:spcBef>
                          </a:pPr>
                          <a:r>
                            <a:rPr lang="it-IT" sz="1600" spc="140" err="1">
                              <a:latin typeface="Trebuchet MS"/>
                              <a:cs typeface="Trebuchet MS"/>
                            </a:rPr>
                            <a:t>take_bottle</a:t>
                          </a:r>
                          <a:endParaRPr sz="1600">
                            <a:latin typeface="Trebuchet MS"/>
                            <a:cs typeface="Trebuchet MS"/>
                          </a:endParaRPr>
                        </a:p>
                      </p:txBody>
                    </p:sp>
                    <p:sp>
                      <p:nvSpPr>
                        <p:cNvPr id="36" name="Connettore 35">
                          <a:extLst>
                            <a:ext uri="{FF2B5EF4-FFF2-40B4-BE49-F238E27FC236}">
                              <a16:creationId xmlns:a16="http://schemas.microsoft.com/office/drawing/2014/main" id="{D2AF22B0-FDCD-7BAD-B99A-BA2C303FBE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464494" y="1145578"/>
                          <a:ext cx="571500" cy="546100"/>
                        </a:xfrm>
                        <a:prstGeom prst="flowChartConnector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it-IT"/>
                        </a:p>
                      </p:txBody>
                    </p:sp>
                    <p:cxnSp>
                      <p:nvCxnSpPr>
                        <p:cNvPr id="37" name="Connettore 2 36">
                          <a:extLst>
                            <a:ext uri="{FF2B5EF4-FFF2-40B4-BE49-F238E27FC236}">
                              <a16:creationId xmlns:a16="http://schemas.microsoft.com/office/drawing/2014/main" id="{79B0003A-6BCC-98EC-8003-475005015E75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8006727" y="1406834"/>
                          <a:ext cx="450540" cy="571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8" name="object 4">
                          <a:extLst>
                            <a:ext uri="{FF2B5EF4-FFF2-40B4-BE49-F238E27FC236}">
                              <a16:creationId xmlns:a16="http://schemas.microsoft.com/office/drawing/2014/main" id="{6122F1DE-C0A4-8E2A-0710-09087BC6D51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588095" y="806663"/>
                          <a:ext cx="847583" cy="258789"/>
                        </a:xfrm>
                        <a:prstGeom prst="rect">
                          <a:avLst/>
                        </a:prstGeom>
                      </p:spPr>
                      <p:txBody>
                        <a:bodyPr vert="horz" wrap="square" lIns="0" tIns="22225" rIns="0" bIns="0" rtlCol="0" anchor="t">
                          <a:spAutoFit/>
                        </a:bodyPr>
                        <a:lstStyle/>
                        <a:p>
                          <a:pPr marL="12700" marR="5080">
                            <a:lnSpc>
                              <a:spcPct val="96100"/>
                            </a:lnSpc>
                            <a:spcBef>
                              <a:spcPts val="175"/>
                            </a:spcBef>
                          </a:pPr>
                          <a:r>
                            <a:rPr lang="it-IT" sz="1600" spc="140" err="1">
                              <a:latin typeface="Trebuchet MS"/>
                              <a:cs typeface="Trebuchet MS"/>
                            </a:rPr>
                            <a:t>recycle</a:t>
                          </a:r>
                          <a:endParaRPr sz="1600">
                            <a:latin typeface="Trebuchet MS"/>
                            <a:cs typeface="Trebuchet MS"/>
                          </a:endParaRPr>
                        </a:p>
                      </p:txBody>
                    </p:sp>
                    <p:sp>
                      <p:nvSpPr>
                        <p:cNvPr id="39" name="Connettore 38">
                          <a:extLst>
                            <a:ext uri="{FF2B5EF4-FFF2-40B4-BE49-F238E27FC236}">
                              <a16:creationId xmlns:a16="http://schemas.microsoft.com/office/drawing/2014/main" id="{60961307-57E5-6B06-C995-30B64534C6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493761" y="1114098"/>
                          <a:ext cx="571500" cy="546100"/>
                        </a:xfrm>
                        <a:prstGeom prst="flowChartConnector">
                          <a:avLst/>
                        </a:prstGeom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it-IT">
                            <a:solidFill>
                              <a:srgbClr val="5FADE4"/>
                            </a:solidFill>
                          </a:endParaRPr>
                        </a:p>
                      </p:txBody>
                    </p:sp>
                    <p:cxnSp>
                      <p:nvCxnSpPr>
                        <p:cNvPr id="41" name="Connettore 2 40">
                          <a:extLst>
                            <a:ext uri="{FF2B5EF4-FFF2-40B4-BE49-F238E27FC236}">
                              <a16:creationId xmlns:a16="http://schemas.microsoft.com/office/drawing/2014/main" id="{08A75A48-BAAA-EB4C-2124-7B6DEC5D906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9035994" y="1375354"/>
                          <a:ext cx="450540" cy="5712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43" name="object 4">
                          <a:extLst>
                            <a:ext uri="{FF2B5EF4-FFF2-40B4-BE49-F238E27FC236}">
                              <a16:creationId xmlns:a16="http://schemas.microsoft.com/office/drawing/2014/main" id="{6A9D657E-63CF-82AE-A5A4-5D77D3432AD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458736" y="806663"/>
                          <a:ext cx="1917638" cy="258789"/>
                        </a:xfrm>
                        <a:prstGeom prst="rect">
                          <a:avLst/>
                        </a:prstGeom>
                      </p:spPr>
                      <p:txBody>
                        <a:bodyPr vert="horz" wrap="square" lIns="0" tIns="22225" rIns="0" bIns="0" rtlCol="0" anchor="t">
                          <a:spAutoFit/>
                        </a:bodyPr>
                        <a:lstStyle/>
                        <a:p>
                          <a:pPr marL="12700" marR="5080">
                            <a:lnSpc>
                              <a:spcPct val="96100"/>
                            </a:lnSpc>
                            <a:spcBef>
                              <a:spcPts val="175"/>
                            </a:spcBef>
                          </a:pPr>
                          <a:r>
                            <a:rPr lang="it-IT" sz="1600" spc="140">
                              <a:latin typeface="Trebuchet MS"/>
                              <a:cs typeface="Trebuchet MS"/>
                            </a:rPr>
                            <a:t>goto(</a:t>
                          </a:r>
                          <a:r>
                            <a:rPr lang="it-IT" sz="1600" spc="140" err="1">
                              <a:latin typeface="Trebuchet MS"/>
                              <a:cs typeface="Trebuchet MS"/>
                            </a:rPr>
                            <a:t>imbarco_C</a:t>
                          </a:r>
                          <a:r>
                            <a:rPr lang="it-IT" sz="1600" spc="140">
                              <a:latin typeface="Trebuchet MS"/>
                              <a:cs typeface="Trebuchet MS"/>
                            </a:rPr>
                            <a:t>)</a:t>
                          </a:r>
                          <a:endParaRPr sz="1600">
                            <a:latin typeface="Trebuchet MS"/>
                            <a:cs typeface="Trebuchet MS"/>
                          </a:endParaRPr>
                        </a:p>
                      </p:txBody>
                    </p:sp>
                  </p:grpSp>
                </p:grpSp>
              </p:grpSp>
            </p:grpSp>
            <p:sp>
              <p:nvSpPr>
                <p:cNvPr id="1040" name="object 4">
                  <a:extLst>
                    <a:ext uri="{FF2B5EF4-FFF2-40B4-BE49-F238E27FC236}">
                      <a16:creationId xmlns:a16="http://schemas.microsoft.com/office/drawing/2014/main" id="{4FB09B97-2611-F05A-1BFB-61897850F338}"/>
                    </a:ext>
                  </a:extLst>
                </p:cNvPr>
                <p:cNvSpPr txBox="1"/>
                <p:nvPr/>
              </p:nvSpPr>
              <p:spPr>
                <a:xfrm>
                  <a:off x="9731726" y="3299605"/>
                  <a:ext cx="1080123" cy="258789"/>
                </a:xfrm>
                <a:prstGeom prst="rect">
                  <a:avLst/>
                </a:prstGeom>
              </p:spPr>
              <p:txBody>
                <a:bodyPr vert="horz" wrap="square" lIns="0" tIns="22225" rIns="0" bIns="0" rtlCol="0" anchor="t">
                  <a:spAutoFit/>
                </a:bodyPr>
                <a:lstStyle/>
                <a:p>
                  <a:pPr marL="12700" marR="5080">
                    <a:lnSpc>
                      <a:spcPct val="96100"/>
                    </a:lnSpc>
                    <a:spcBef>
                      <a:spcPts val="175"/>
                    </a:spcBef>
                  </a:pPr>
                  <a:r>
                    <a:rPr lang="it-IT" sz="1600" spc="140">
                      <a:latin typeface="Trebuchet MS"/>
                      <a:cs typeface="Trebuchet MS"/>
                    </a:rPr>
                    <a:t>goto(bar)</a:t>
                  </a:r>
                  <a:endParaRPr sz="1600">
                    <a:latin typeface="Trebuchet MS"/>
                    <a:cs typeface="Trebuchet MS"/>
                  </a:endParaRPr>
                </a:p>
              </p:txBody>
            </p:sp>
          </p:grpSp>
        </p:grpSp>
        <p:cxnSp>
          <p:nvCxnSpPr>
            <p:cNvPr id="6" name="Connettore 2 5">
              <a:extLst>
                <a:ext uri="{FF2B5EF4-FFF2-40B4-BE49-F238E27FC236}">
                  <a16:creationId xmlns:a16="http://schemas.microsoft.com/office/drawing/2014/main" id="{3E3EEBCA-2CDC-A1AE-4AB7-5CAB158978F9}"/>
                </a:ext>
              </a:extLst>
            </p:cNvPr>
            <p:cNvCxnSpPr>
              <a:cxnSpLocks/>
            </p:cNvCxnSpPr>
            <p:nvPr/>
          </p:nvCxnSpPr>
          <p:spPr>
            <a:xfrm>
              <a:off x="7233452" y="5836735"/>
              <a:ext cx="65523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onnettore 11">
              <a:extLst>
                <a:ext uri="{FF2B5EF4-FFF2-40B4-BE49-F238E27FC236}">
                  <a16:creationId xmlns:a16="http://schemas.microsoft.com/office/drawing/2014/main" id="{6AB89D93-088F-0926-8C66-6F73B2385C00}"/>
                </a:ext>
              </a:extLst>
            </p:cNvPr>
            <p:cNvSpPr/>
            <p:nvPr/>
          </p:nvSpPr>
          <p:spPr>
            <a:xfrm>
              <a:off x="7875508" y="5563685"/>
              <a:ext cx="571500" cy="546100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B165D28F-76EC-90CF-EB4A-601A20F8FF7C}"/>
                </a:ext>
              </a:extLst>
            </p:cNvPr>
            <p:cNvSpPr txBox="1"/>
            <p:nvPr/>
          </p:nvSpPr>
          <p:spPr>
            <a:xfrm>
              <a:off x="6415615" y="6112175"/>
              <a:ext cx="1080123" cy="258789"/>
            </a:xfrm>
            <a:prstGeom prst="rect">
              <a:avLst/>
            </a:prstGeom>
          </p:spPr>
          <p:txBody>
            <a:bodyPr vert="horz" wrap="square" lIns="0" tIns="22225" rIns="0" bIns="0" rtlCol="0" anchor="t">
              <a:spAutoFit/>
            </a:bodyPr>
            <a:lstStyle/>
            <a:p>
              <a:pPr marL="12700" marR="5080">
                <a:lnSpc>
                  <a:spcPct val="96100"/>
                </a:lnSpc>
                <a:spcBef>
                  <a:spcPts val="175"/>
                </a:spcBef>
              </a:pPr>
              <a:r>
                <a:rPr lang="it-IT" sz="1600" spc="140">
                  <a:latin typeface="Trebuchet MS"/>
                  <a:cs typeface="Trebuchet MS"/>
                </a:rPr>
                <a:t>goto(bar)</a:t>
              </a:r>
              <a:endParaRPr sz="160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676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CF78C40-1AD9-BB77-9DDA-9639C4B11140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GUIDA 1 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10255B-2385-C67B-CF41-E07E279AC3D3}"/>
              </a:ext>
            </a:extLst>
          </p:cNvPr>
          <p:cNvSpPr txBox="1"/>
          <p:nvPr/>
        </p:nvSpPr>
        <p:spPr>
          <a:xfrm>
            <a:off x="627992" y="1981936"/>
            <a:ext cx="10515600" cy="2023470"/>
          </a:xfrm>
          <a:solidFill>
            <a:schemeClr val="accent3">
              <a:lumMod val="20000"/>
              <a:lumOff val="80000"/>
            </a:schemeClr>
          </a:solidFill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err="1">
                <a:ea typeface="+mn-lt"/>
                <a:cs typeface="+mn-lt"/>
              </a:rPr>
              <a:t>Introdurre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nel</a:t>
            </a:r>
            <a:r>
              <a:rPr lang="en-US" sz="2000" b="1">
                <a:ea typeface="+mn-lt"/>
                <a:cs typeface="+mn-lt"/>
              </a:rPr>
              <a:t> file Vigilante.java il </a:t>
            </a:r>
            <a:r>
              <a:rPr lang="en-US" sz="2000" b="1" err="1">
                <a:ea typeface="+mn-lt"/>
                <a:cs typeface="+mn-lt"/>
              </a:rPr>
              <a:t>cambiamento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 b="1" err="1">
                <a:ea typeface="+mn-lt"/>
                <a:cs typeface="+mn-lt"/>
              </a:rPr>
              <a:t>dinamico</a:t>
            </a:r>
            <a:r>
              <a:rPr lang="en-US" sz="2000" b="1">
                <a:ea typeface="+mn-lt"/>
                <a:cs typeface="+mn-lt"/>
              </a:rPr>
              <a:t> di sonar e laser</a:t>
            </a:r>
            <a:endParaRPr lang="it-IT" sz="1600" b="1"/>
          </a:p>
        </p:txBody>
      </p:sp>
    </p:spTree>
    <p:extLst>
      <p:ext uri="{BB962C8B-B14F-4D97-AF65-F5344CB8AC3E}">
        <p14:creationId xmlns:p14="http://schemas.microsoft.com/office/powerpoint/2010/main" val="1001657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10ce981-de99-425c-9619-05700212c5f7" xsi:nil="true"/>
    <lcf76f155ced4ddcb4097134ff3c332f xmlns="c36b6325-b90a-4701-aa8f-26659af38e9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5913A010598C54CADB011D146BA2920" ma:contentTypeVersion="8" ma:contentTypeDescription="Creare un nuovo documento." ma:contentTypeScope="" ma:versionID="bd3dda3bfe5d29858a744c98a3b69a3e">
  <xsd:schema xmlns:xsd="http://www.w3.org/2001/XMLSchema" xmlns:xs="http://www.w3.org/2001/XMLSchema" xmlns:p="http://schemas.microsoft.com/office/2006/metadata/properties" xmlns:ns2="c36b6325-b90a-4701-aa8f-26659af38e9f" xmlns:ns3="410ce981-de99-425c-9619-05700212c5f7" targetNamespace="http://schemas.microsoft.com/office/2006/metadata/properties" ma:root="true" ma:fieldsID="673425e9c8533b2345e75e33ce4534c3" ns2:_="" ns3:_="">
    <xsd:import namespace="c36b6325-b90a-4701-aa8f-26659af38e9f"/>
    <xsd:import namespace="410ce981-de99-425c-9619-05700212c5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6b6325-b90a-4701-aa8f-26659af38e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Tag immagine" ma:readOnly="false" ma:fieldId="{5cf76f15-5ced-4ddc-b409-7134ff3c332f}" ma:taxonomyMulti="true" ma:sspId="1b0026b0-1aff-43e1-897f-d8dda1b3c36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0ce981-de99-425c-9619-05700212c5f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669d8fbd-e923-425d-8215-e7c95e1ca6a1}" ma:internalName="TaxCatchAll" ma:showField="CatchAllData" ma:web="410ce981-de99-425c-9619-05700212c5f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7F303F-8E07-4298-A336-970A20D3AF67}">
  <ds:schemaRefs>
    <ds:schemaRef ds:uri="http://schemas.microsoft.com/office/infopath/2007/PartnerControls"/>
    <ds:schemaRef ds:uri="http://purl.org/dc/elements/1.1/"/>
    <ds:schemaRef ds:uri="c36b6325-b90a-4701-aa8f-26659af38e9f"/>
    <ds:schemaRef ds:uri="http://schemas.microsoft.com/office/2006/documentManagement/types"/>
    <ds:schemaRef ds:uri="http://www.w3.org/XML/1998/namespace"/>
    <ds:schemaRef ds:uri="http://purl.org/dc/terms/"/>
    <ds:schemaRef ds:uri="http://schemas.openxmlformats.org/package/2006/metadata/core-properties"/>
    <ds:schemaRef ds:uri="410ce981-de99-425c-9619-05700212c5f7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8794974-FFFE-4777-BF7F-787278794F34}">
  <ds:schemaRefs>
    <ds:schemaRef ds:uri="410ce981-de99-425c-9619-05700212c5f7"/>
    <ds:schemaRef ds:uri="c36b6325-b90a-4701-aa8f-26659af38e9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A4DCEA8-378F-484F-8DDB-6561080F71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911</Words>
  <Application>Microsoft Office PowerPoint</Application>
  <PresentationFormat>Widescreen</PresentationFormat>
  <Paragraphs>144</Paragraphs>
  <Slides>24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Trebuchet MS</vt:lpstr>
      <vt:lpstr>Office Theme</vt:lpstr>
      <vt:lpstr>ESERCIZIO  AIRPORT CALTABELLOTTA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Clara</dc:creator>
  <cp:lastModifiedBy>CLARA DI PIAZZA</cp:lastModifiedBy>
  <cp:revision>1</cp:revision>
  <dcterms:created xsi:type="dcterms:W3CDTF">2013-07-15T20:26:40Z</dcterms:created>
  <dcterms:modified xsi:type="dcterms:W3CDTF">2022-11-11T01:09:28Z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0x010100A5913A010598C54CADB011D146BA2920</vt:lpwstr>
  </property>
  <property fmtid="{D5CDD505-2E9C-101B-9397-08002B2CF9AE}" pid="3" name="MediaServiceImageTags">
    <vt:lpwstr/>
  </property>
</Properties>
</file>